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58" r:id="rId2"/>
  </p:sldIdLst>
  <p:sldSz cx="8686800" cy="6400800"/>
  <p:notesSz cx="6858000" cy="9144000"/>
  <p:defaultTextStyle>
    <a:defPPr>
      <a:defRPr lang="en-US"/>
    </a:defPPr>
    <a:lvl1pPr marL="0" algn="l" defTabSz="8620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1048" algn="l" defTabSz="8620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2096" algn="l" defTabSz="8620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3144" algn="l" defTabSz="8620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4193" algn="l" defTabSz="8620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55241" algn="l" defTabSz="8620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86289" algn="l" defTabSz="8620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17337" algn="l" defTabSz="8620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48385" algn="l" defTabSz="86209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5942" autoAdjust="0"/>
  </p:normalViewPr>
  <p:slideViewPr>
    <p:cSldViewPr>
      <p:cViewPr varScale="1">
        <p:scale>
          <a:sx n="90" d="100"/>
          <a:sy n="90" d="100"/>
        </p:scale>
        <p:origin x="-1098" y="-96"/>
      </p:cViewPr>
      <p:guideLst>
        <p:guide orient="horz" pos="2016"/>
        <p:guide pos="2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D18B9-1FFB-4760-8395-B02047F31E7E}" type="datetimeFigureOut">
              <a:rPr lang="en-US" smtClean="0"/>
              <a:pPr/>
              <a:t>5/29/2012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3313" y="685800"/>
            <a:ext cx="4651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9EA40-2D93-4052-8078-3CAF9C21A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9EA40-2D93-4052-8078-3CAF9C21A3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560" y="3163049"/>
            <a:ext cx="8394192" cy="96012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3000" b="1" cap="all" spc="0" baseline="0">
                <a:solidFill>
                  <a:schemeClr val="accent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9560" y="4226532"/>
            <a:ext cx="7511855" cy="8046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 b="1" cap="none" spc="0" baseline="0">
                <a:solidFill>
                  <a:schemeClr val="tx1"/>
                </a:solidFill>
              </a:defRPr>
            </a:lvl1pPr>
            <a:lvl2pPr marL="431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2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4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5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6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1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48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89560" y="5257218"/>
            <a:ext cx="6080760" cy="356616"/>
          </a:xfrm>
        </p:spPr>
        <p:txBody>
          <a:bodyPr>
            <a:noAutofit/>
          </a:bodyPr>
          <a:lstStyle>
            <a:lvl1pPr>
              <a:buNone/>
              <a:defRPr sz="1800" b="1" cap="none" spc="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987" y="6187441"/>
            <a:ext cx="1373150" cy="210163"/>
          </a:xfrm>
          <a:prstGeom prst="rect">
            <a:avLst/>
          </a:prstGeom>
          <a:noFill/>
        </p:spPr>
        <p:txBody>
          <a:bodyPr wrap="none" lIns="86210" tIns="43105" rIns="86210" bIns="43105" rtlCol="0">
            <a:spAutoFit/>
          </a:bodyPr>
          <a:lstStyle/>
          <a:p>
            <a:r>
              <a:rPr lang="en-US" sz="800" dirty="0" smtClean="0">
                <a:solidFill>
                  <a:srgbClr val="424245"/>
                </a:solidFill>
                <a:latin typeface="Helvetica" pitchFamily="34" charset="0"/>
                <a:cs typeface="Helvetica" pitchFamily="34" charset="0"/>
              </a:rPr>
              <a:t>© The Chartis Group, LLC</a:t>
            </a:r>
            <a:endParaRPr lang="en-US" sz="800" dirty="0">
              <a:solidFill>
                <a:srgbClr val="424245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9" name="Picture 8" descr="OceanCrop.jpg"/>
          <p:cNvPicPr>
            <a:picLocks noChangeAspect="1"/>
          </p:cNvPicPr>
          <p:nvPr userDrawn="1"/>
        </p:nvPicPr>
        <p:blipFill>
          <a:blip r:embed="rId2" cstate="print"/>
          <a:srcRect t="22388" b="13060"/>
          <a:stretch>
            <a:fillRect/>
          </a:stretch>
        </p:blipFill>
        <p:spPr>
          <a:xfrm>
            <a:off x="0" y="-53288"/>
            <a:ext cx="8686800" cy="159875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-5286" y="1562224"/>
            <a:ext cx="8692086" cy="0"/>
          </a:xfrm>
          <a:prstGeom prst="line">
            <a:avLst/>
          </a:prstGeom>
          <a:ln w="57150">
            <a:solidFill>
              <a:srgbClr val="F7B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hartis Group RGBTran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811982" y="5627755"/>
            <a:ext cx="2551738" cy="4546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ase Chevro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205139"/>
            <a:ext cx="8686800" cy="329184"/>
          </a:xfrm>
        </p:spPr>
        <p:txBody>
          <a:bodyPr anchor="t">
            <a:noAutofit/>
          </a:bodyPr>
          <a:lstStyle>
            <a:lvl1pPr algn="ctr">
              <a:buNone/>
              <a:defRPr sz="2000" b="1" baseline="0"/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539639"/>
            <a:ext cx="8686800" cy="292608"/>
          </a:xfrm>
        </p:spPr>
        <p:txBody>
          <a:bodyPr anchor="b">
            <a:noAutofit/>
          </a:bodyPr>
          <a:lstStyle>
            <a:lvl1pPr algn="ctr">
              <a:buNone/>
              <a:defRPr sz="1600" b="0" baseline="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0" name="SmartArt Placeholder 9"/>
          <p:cNvSpPr>
            <a:spLocks noGrp="1"/>
          </p:cNvSpPr>
          <p:nvPr>
            <p:ph type="dgm" sz="quarter" idx="19" hasCustomPrompt="1"/>
          </p:nvPr>
        </p:nvSpPr>
        <p:spPr>
          <a:xfrm>
            <a:off x="434975" y="2082800"/>
            <a:ext cx="7818120" cy="107899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the </a:t>
            </a:r>
            <a:r>
              <a:rPr lang="en-US" dirty="0" err="1" smtClean="0"/>
              <a:t>SmartArt</a:t>
            </a:r>
            <a:r>
              <a:rPr lang="en-US" dirty="0" smtClean="0"/>
              <a:t> Icon Below and Choose “Basic Chevron Process.” Add four bullets to the </a:t>
            </a:r>
            <a:r>
              <a:rPr lang="en-US" dirty="0" err="1" smtClean="0"/>
              <a:t>SmartArt</a:t>
            </a:r>
            <a:r>
              <a:rPr lang="en-US" dirty="0" smtClean="0"/>
              <a:t> text list to create a chevron that aligns with the text boxes. 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190431" y="3047280"/>
            <a:ext cx="1645920" cy="2743200"/>
          </a:xfrm>
        </p:spPr>
        <p:txBody>
          <a:bodyPr>
            <a:noAutofit/>
          </a:bodyPr>
          <a:lstStyle>
            <a:lvl1pPr marL="117475" indent="-117475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200"/>
            </a:lvl1pPr>
            <a:lvl2pPr marL="288925" indent="-117475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000"/>
            </a:lvl2pPr>
            <a:lvl3pPr marL="460375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000"/>
            </a:lvl3pPr>
            <a:lvl4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200"/>
            </a:lvl4pPr>
            <a:lvl5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280187" y="3047280"/>
            <a:ext cx="1645920" cy="2743200"/>
          </a:xfrm>
        </p:spPr>
        <p:txBody>
          <a:bodyPr>
            <a:noAutofit/>
          </a:bodyPr>
          <a:lstStyle>
            <a:lvl1pPr marL="117475" indent="-117475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200"/>
            </a:lvl1pPr>
            <a:lvl2pPr marL="288925" indent="-117475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000"/>
            </a:lvl2pPr>
            <a:lvl3pPr marL="460375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000"/>
            </a:lvl3pPr>
            <a:lvl4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200"/>
            </a:lvl4pPr>
            <a:lvl5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2377758" y="3047280"/>
            <a:ext cx="1645920" cy="2743200"/>
          </a:xfrm>
        </p:spPr>
        <p:txBody>
          <a:bodyPr>
            <a:noAutofit/>
          </a:bodyPr>
          <a:lstStyle>
            <a:lvl1pPr marL="117475" indent="-117475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200"/>
            </a:lvl1pPr>
            <a:lvl2pPr marL="288925" indent="-117475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000"/>
            </a:lvl2pPr>
            <a:lvl3pPr marL="460375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000"/>
            </a:lvl3pPr>
            <a:lvl4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200"/>
            </a:lvl4pPr>
            <a:lvl5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483144" y="3047280"/>
            <a:ext cx="1645920" cy="2743200"/>
          </a:xfrm>
        </p:spPr>
        <p:txBody>
          <a:bodyPr>
            <a:noAutofit/>
          </a:bodyPr>
          <a:lstStyle>
            <a:lvl1pPr marL="117475" indent="-117475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200"/>
            </a:lvl1pPr>
            <a:lvl2pPr marL="288925" indent="-117475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000"/>
            </a:lvl2pPr>
            <a:lvl3pPr marL="460375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000"/>
            </a:lvl3pPr>
            <a:lvl4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200"/>
            </a:lvl4pPr>
            <a:lvl5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86890"/>
            <a:ext cx="8686800" cy="429110"/>
          </a:xfrm>
        </p:spPr>
        <p:txBody>
          <a:bodyPr anchor="ctr">
            <a:noAutofit/>
          </a:bodyPr>
          <a:lstStyle>
            <a:lvl1pPr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Click to add lead-line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335280" y="1493838"/>
            <a:ext cx="3840480" cy="42243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4511040" y="1493838"/>
            <a:ext cx="3840480" cy="42243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86890"/>
            <a:ext cx="8686800" cy="429110"/>
          </a:xfrm>
        </p:spPr>
        <p:txBody>
          <a:bodyPr anchor="ctr">
            <a:noAutofit/>
          </a:bodyPr>
          <a:lstStyle>
            <a:lvl1pPr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Click to add lead-line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432773"/>
            <a:ext cx="3838179" cy="5971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 b="1" cap="all" baseline="0"/>
            </a:lvl1pPr>
            <a:lvl2pPr marL="431048" indent="0">
              <a:buNone/>
              <a:defRPr sz="1900" b="1"/>
            </a:lvl2pPr>
            <a:lvl3pPr marL="862096" indent="0">
              <a:buNone/>
              <a:defRPr sz="1700" b="1"/>
            </a:lvl3pPr>
            <a:lvl4pPr marL="1293144" indent="0">
              <a:buNone/>
              <a:defRPr sz="1500" b="1"/>
            </a:lvl4pPr>
            <a:lvl5pPr marL="1724193" indent="0">
              <a:buNone/>
              <a:defRPr sz="1500" b="1"/>
            </a:lvl5pPr>
            <a:lvl6pPr marL="2155241" indent="0">
              <a:buNone/>
              <a:defRPr sz="1500" b="1"/>
            </a:lvl6pPr>
            <a:lvl7pPr marL="2586289" indent="0">
              <a:buNone/>
              <a:defRPr sz="1500" b="1"/>
            </a:lvl7pPr>
            <a:lvl8pPr marL="3017337" indent="0">
              <a:buNone/>
              <a:defRPr sz="1500" b="1"/>
            </a:lvl8pPr>
            <a:lvl9pPr marL="344838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776" y="1432773"/>
            <a:ext cx="3839686" cy="5971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 b="1" cap="all" baseline="0"/>
            </a:lvl1pPr>
            <a:lvl2pPr marL="431048" indent="0">
              <a:buNone/>
              <a:defRPr sz="1900" b="1"/>
            </a:lvl2pPr>
            <a:lvl3pPr marL="862096" indent="0">
              <a:buNone/>
              <a:defRPr sz="1700" b="1"/>
            </a:lvl3pPr>
            <a:lvl4pPr marL="1293144" indent="0">
              <a:buNone/>
              <a:defRPr sz="1500" b="1"/>
            </a:lvl4pPr>
            <a:lvl5pPr marL="1724193" indent="0">
              <a:buNone/>
              <a:defRPr sz="1500" b="1"/>
            </a:lvl5pPr>
            <a:lvl6pPr marL="2155241" indent="0">
              <a:buNone/>
              <a:defRPr sz="1500" b="1"/>
            </a:lvl6pPr>
            <a:lvl7pPr marL="2586289" indent="0">
              <a:buNone/>
              <a:defRPr sz="1500" b="1"/>
            </a:lvl7pPr>
            <a:lvl8pPr marL="3017337" indent="0">
              <a:buNone/>
              <a:defRPr sz="1500" b="1"/>
            </a:lvl8pPr>
            <a:lvl9pPr marL="344838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434975" y="2030413"/>
            <a:ext cx="3836988" cy="368776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>
          <a:xfrm>
            <a:off x="4413250" y="2030413"/>
            <a:ext cx="3838575" cy="368776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86890"/>
            <a:ext cx="8686800" cy="429110"/>
          </a:xfrm>
        </p:spPr>
        <p:txBody>
          <a:bodyPr anchor="ctr">
            <a:noAutofit/>
          </a:bodyPr>
          <a:lstStyle>
            <a:lvl1pPr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Click to add lead-line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/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335280" y="1493838"/>
            <a:ext cx="2606040" cy="42243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15"/>
          <p:cNvSpPr>
            <a:spLocks noGrp="1"/>
          </p:cNvSpPr>
          <p:nvPr>
            <p:ph sz="quarter" idx="16"/>
          </p:nvPr>
        </p:nvSpPr>
        <p:spPr>
          <a:xfrm>
            <a:off x="3139440" y="1493838"/>
            <a:ext cx="5212080" cy="42243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86890"/>
            <a:ext cx="8686800" cy="429110"/>
          </a:xfrm>
        </p:spPr>
        <p:txBody>
          <a:bodyPr anchor="ctr">
            <a:noAutofit/>
          </a:bodyPr>
          <a:lstStyle>
            <a:lvl1pPr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Click to add lead-line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s/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335280" y="1493838"/>
            <a:ext cx="5212080" cy="42243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15"/>
          <p:cNvSpPr>
            <a:spLocks noGrp="1"/>
          </p:cNvSpPr>
          <p:nvPr>
            <p:ph sz="quarter" idx="17"/>
          </p:nvPr>
        </p:nvSpPr>
        <p:spPr>
          <a:xfrm>
            <a:off x="5745480" y="1493838"/>
            <a:ext cx="2606040" cy="42243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86890"/>
            <a:ext cx="8686800" cy="429110"/>
          </a:xfrm>
        </p:spPr>
        <p:txBody>
          <a:bodyPr anchor="ctr">
            <a:noAutofit/>
          </a:bodyPr>
          <a:lstStyle>
            <a:lvl1pPr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Click to add lead-line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ead-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86890"/>
            <a:ext cx="8686800" cy="429110"/>
          </a:xfrm>
        </p:spPr>
        <p:txBody>
          <a:bodyPr anchor="ctr">
            <a:noAutofit/>
          </a:bodyPr>
          <a:lstStyle>
            <a:lvl1pPr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Click to add lead-line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Head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987" y="6187441"/>
            <a:ext cx="1373150" cy="210163"/>
          </a:xfrm>
          <a:prstGeom prst="rect">
            <a:avLst/>
          </a:prstGeom>
          <a:noFill/>
        </p:spPr>
        <p:txBody>
          <a:bodyPr wrap="none" lIns="86210" tIns="43105" rIns="86210" bIns="43105" rtlCol="0">
            <a:spAutoFit/>
          </a:bodyPr>
          <a:lstStyle/>
          <a:p>
            <a:r>
              <a:rPr lang="en-US" sz="800" dirty="0" smtClean="0">
                <a:solidFill>
                  <a:srgbClr val="424245"/>
                </a:solidFill>
                <a:latin typeface="Helvetica" pitchFamily="34" charset="0"/>
                <a:cs typeface="Helvetica" pitchFamily="34" charset="0"/>
              </a:rPr>
              <a:t>© The Chartis Group, LLC</a:t>
            </a:r>
            <a:endParaRPr lang="en-US" sz="800" dirty="0">
              <a:solidFill>
                <a:srgbClr val="424245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Rectangle 55"/>
          <p:cNvSpPr>
            <a:spLocks noChangeArrowheads="1"/>
          </p:cNvSpPr>
          <p:nvPr userDrawn="1"/>
        </p:nvSpPr>
        <p:spPr bwMode="auto">
          <a:xfrm>
            <a:off x="8189305" y="6228086"/>
            <a:ext cx="4349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1684" algn="r" defTabSz="902465">
              <a:defRPr/>
            </a:pPr>
            <a:fld id="{E5D0AD60-6559-4EAF-95AF-AE0CEC68FD63}" type="slidenum">
              <a:rPr lang="en-US" sz="1000" b="0">
                <a:solidFill>
                  <a:srgbClr val="000000"/>
                </a:solidFill>
              </a:rPr>
              <a:pPr marL="1684" algn="r" defTabSz="902465">
                <a:defRPr/>
              </a:pPr>
              <a:t>‹#›</a:t>
            </a:fld>
            <a:endParaRPr lang="en-US" sz="11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OceanCrop.jpg"/>
          <p:cNvPicPr>
            <a:picLocks noChangeAspect="1"/>
          </p:cNvPicPr>
          <p:nvPr userDrawn="1"/>
        </p:nvPicPr>
        <p:blipFill>
          <a:blip r:embed="rId2" cstate="print"/>
          <a:srcRect t="22388" b="13060"/>
          <a:stretch>
            <a:fillRect/>
          </a:stretch>
        </p:blipFill>
        <p:spPr>
          <a:xfrm>
            <a:off x="0" y="-53288"/>
            <a:ext cx="8686800" cy="1598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560" y="3163049"/>
            <a:ext cx="8394192" cy="96012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3000" b="1" cap="all" spc="0" baseline="0">
                <a:solidFill>
                  <a:schemeClr val="accent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89560" y="5255237"/>
            <a:ext cx="6080760" cy="356616"/>
          </a:xfrm>
        </p:spPr>
        <p:txBody>
          <a:bodyPr>
            <a:noAutofit/>
          </a:bodyPr>
          <a:lstStyle>
            <a:lvl1pPr>
              <a:buNone/>
              <a:defRPr sz="1800" b="1" cap="none" spc="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987" y="6187441"/>
            <a:ext cx="1373150" cy="210163"/>
          </a:xfrm>
          <a:prstGeom prst="rect">
            <a:avLst/>
          </a:prstGeom>
          <a:noFill/>
        </p:spPr>
        <p:txBody>
          <a:bodyPr wrap="none" lIns="86210" tIns="43105" rIns="86210" bIns="43105" rtlCol="0">
            <a:spAutoFit/>
          </a:bodyPr>
          <a:lstStyle/>
          <a:p>
            <a:r>
              <a:rPr lang="en-US" sz="800" dirty="0" smtClean="0">
                <a:solidFill>
                  <a:srgbClr val="424245"/>
                </a:solidFill>
                <a:latin typeface="Helvetica" pitchFamily="34" charset="0"/>
                <a:cs typeface="Helvetica" pitchFamily="34" charset="0"/>
              </a:rPr>
              <a:t>© The Chartis Group, LLC</a:t>
            </a:r>
            <a:endParaRPr lang="en-US" sz="800" dirty="0">
              <a:solidFill>
                <a:srgbClr val="424245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9560" y="4226532"/>
            <a:ext cx="7511855" cy="8046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 b="1" cap="none" spc="0" baseline="0">
                <a:solidFill>
                  <a:schemeClr val="tx1"/>
                </a:solidFill>
              </a:defRPr>
            </a:lvl1pPr>
            <a:lvl2pPr marL="431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2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4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5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6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1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48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9" name="Picture 18" descr="Chartis Group RGBTran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811982" y="5627755"/>
            <a:ext cx="2551738" cy="454631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7095803" y="0"/>
            <a:ext cx="1417320" cy="3261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6210" tIns="43105" rIns="86210" bIns="43105" rtlCol="0" anchor="ctr"/>
          <a:lstStyle/>
          <a:p>
            <a:pPr algn="ctr"/>
            <a:r>
              <a:rPr lang="en-US" sz="1300" b="1" cap="all" dirty="0" smtClean="0">
                <a:solidFill>
                  <a:schemeClr val="bg1"/>
                </a:solidFill>
                <a:cs typeface="Helvetica" pitchFamily="34" charset="0"/>
              </a:rPr>
              <a:t>CONFIDENTIAL</a:t>
            </a:r>
            <a:endParaRPr lang="en-US" sz="1300" b="1" cap="all" dirty="0">
              <a:solidFill>
                <a:schemeClr val="bg1"/>
              </a:solidFill>
              <a:cs typeface="Helvetica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-5286" y="1562224"/>
            <a:ext cx="8692086" cy="0"/>
          </a:xfrm>
          <a:prstGeom prst="line">
            <a:avLst/>
          </a:prstGeom>
          <a:ln w="57150">
            <a:solidFill>
              <a:srgbClr val="F7B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15813" y="1523207"/>
            <a:ext cx="7845552" cy="719328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000" b="1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Agenda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5813" y="2333579"/>
            <a:ext cx="7845552" cy="3017520"/>
          </a:xfrm>
          <a:prstGeom prst="rect">
            <a:avLst/>
          </a:prstGeom>
        </p:spPr>
        <p:txBody>
          <a:bodyPr>
            <a:normAutofit/>
          </a:bodyPr>
          <a:lstStyle>
            <a:lvl1pPr marL="571500" indent="-571500" algn="l">
              <a:buAutoNum type="romanUcPeriod"/>
              <a:tabLst>
                <a:tab pos="7653528" algn="r"/>
              </a:tabLst>
              <a:defRPr sz="2000" b="0" cap="none" spc="0" baseline="0">
                <a:solidFill>
                  <a:schemeClr val="tx1"/>
                </a:solidFill>
              </a:defRPr>
            </a:lvl1pPr>
            <a:lvl2pPr marL="431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2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4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5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6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1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48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first agenda item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6987" y="6187441"/>
            <a:ext cx="1373150" cy="210163"/>
          </a:xfrm>
          <a:prstGeom prst="rect">
            <a:avLst/>
          </a:prstGeom>
          <a:noFill/>
        </p:spPr>
        <p:txBody>
          <a:bodyPr wrap="none" lIns="86210" tIns="43105" rIns="86210" bIns="43105" rtlCol="0">
            <a:spAutoFit/>
          </a:bodyPr>
          <a:lstStyle/>
          <a:p>
            <a:r>
              <a:rPr lang="en-US" sz="800" dirty="0" smtClean="0">
                <a:solidFill>
                  <a:srgbClr val="424245"/>
                </a:solidFill>
                <a:latin typeface="Helvetica" pitchFamily="34" charset="0"/>
                <a:cs typeface="Helvetica" pitchFamily="34" charset="0"/>
              </a:rPr>
              <a:t>© The Chartis Group, LLC</a:t>
            </a:r>
            <a:endParaRPr lang="en-US" sz="800" dirty="0">
              <a:solidFill>
                <a:srgbClr val="424245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Rectangle 55"/>
          <p:cNvSpPr>
            <a:spLocks noChangeArrowheads="1"/>
          </p:cNvSpPr>
          <p:nvPr userDrawn="1"/>
        </p:nvSpPr>
        <p:spPr bwMode="auto">
          <a:xfrm>
            <a:off x="8189305" y="6228086"/>
            <a:ext cx="4349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1684" algn="r" defTabSz="902465">
              <a:defRPr/>
            </a:pPr>
            <a:fld id="{E5D0AD60-6559-4EAF-95AF-AE0CEC68FD63}" type="slidenum">
              <a:rPr lang="en-US" sz="1000" b="0">
                <a:solidFill>
                  <a:srgbClr val="000000"/>
                </a:solidFill>
              </a:rPr>
              <a:pPr marL="1684" algn="r" defTabSz="902465">
                <a:defRPr/>
              </a:pPr>
              <a:t>‹#›</a:t>
            </a:fld>
            <a:endParaRPr lang="en-US" sz="1100" b="0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3048" y="434865"/>
            <a:ext cx="8686800" cy="1588"/>
          </a:xfrm>
          <a:prstGeom prst="line">
            <a:avLst/>
          </a:prstGeom>
          <a:ln w="57150">
            <a:solidFill>
              <a:srgbClr val="F7B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Chartis Group RGBTran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11982" y="5627755"/>
            <a:ext cx="2551738" cy="454631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hidden">
          <a:xfrm>
            <a:off x="60" y="2598"/>
            <a:ext cx="8686740" cy="4114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89560" y="1861282"/>
            <a:ext cx="8394192" cy="129816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000" b="1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89560" y="3207318"/>
            <a:ext cx="6667793" cy="566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 b="1" cap="none" spc="0" baseline="0">
                <a:solidFill>
                  <a:schemeClr val="tx1"/>
                </a:solidFill>
              </a:defRPr>
            </a:lvl1pPr>
            <a:lvl2pPr marL="431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2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4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5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6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1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48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987" y="6187441"/>
            <a:ext cx="1373150" cy="210163"/>
          </a:xfrm>
          <a:prstGeom prst="rect">
            <a:avLst/>
          </a:prstGeom>
          <a:noFill/>
        </p:spPr>
        <p:txBody>
          <a:bodyPr wrap="none" lIns="86210" tIns="43105" rIns="86210" bIns="43105" rtlCol="0">
            <a:spAutoFit/>
          </a:bodyPr>
          <a:lstStyle/>
          <a:p>
            <a:r>
              <a:rPr lang="en-US" sz="800" dirty="0" smtClean="0">
                <a:solidFill>
                  <a:srgbClr val="424245"/>
                </a:solidFill>
                <a:latin typeface="Helvetica" pitchFamily="34" charset="0"/>
                <a:cs typeface="Helvetica" pitchFamily="34" charset="0"/>
              </a:rPr>
              <a:t>© The Chartis Group, LLC</a:t>
            </a:r>
            <a:endParaRPr lang="en-US" sz="800" dirty="0">
              <a:solidFill>
                <a:srgbClr val="424245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Rectangle 55"/>
          <p:cNvSpPr>
            <a:spLocks noChangeArrowheads="1"/>
          </p:cNvSpPr>
          <p:nvPr userDrawn="1"/>
        </p:nvSpPr>
        <p:spPr bwMode="auto">
          <a:xfrm>
            <a:off x="8189305" y="6228086"/>
            <a:ext cx="4349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1684" algn="r" defTabSz="902465">
              <a:defRPr/>
            </a:pPr>
            <a:fld id="{E5D0AD60-6559-4EAF-95AF-AE0CEC68FD63}" type="slidenum">
              <a:rPr lang="en-US" sz="1000" b="0">
                <a:solidFill>
                  <a:srgbClr val="000000"/>
                </a:solidFill>
              </a:rPr>
              <a:pPr marL="1684" algn="r" defTabSz="902465">
                <a:defRPr/>
              </a:pPr>
              <a:t>‹#›</a:t>
            </a:fld>
            <a:endParaRPr lang="en-US" sz="1100" b="0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3048" y="434865"/>
            <a:ext cx="8686800" cy="1588"/>
          </a:xfrm>
          <a:prstGeom prst="line">
            <a:avLst/>
          </a:prstGeom>
          <a:ln w="57150">
            <a:solidFill>
              <a:srgbClr val="F7B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hartis Group RGBTran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11982" y="5627755"/>
            <a:ext cx="2551738" cy="45463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 bwMode="hidden">
          <a:xfrm>
            <a:off x="60" y="2598"/>
            <a:ext cx="8686740" cy="4114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lead-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86890"/>
            <a:ext cx="8686800" cy="429110"/>
          </a:xfrm>
        </p:spPr>
        <p:txBody>
          <a:bodyPr anchor="ctr">
            <a:noAutofit/>
          </a:bodyPr>
          <a:lstStyle>
            <a:lvl1pPr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Click to add lead-line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6"/>
          </p:nvPr>
        </p:nvSpPr>
        <p:spPr>
          <a:xfrm>
            <a:off x="434974" y="1493093"/>
            <a:ext cx="7818120" cy="42245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lead-lin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205139"/>
            <a:ext cx="8686800" cy="329184"/>
          </a:xfrm>
        </p:spPr>
        <p:txBody>
          <a:bodyPr anchor="t">
            <a:noAutofit/>
          </a:bodyPr>
          <a:lstStyle>
            <a:lvl1pPr algn="ctr">
              <a:buNone/>
              <a:defRPr sz="2000" b="1" baseline="0"/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539639"/>
            <a:ext cx="8686800" cy="292608"/>
          </a:xfrm>
        </p:spPr>
        <p:txBody>
          <a:bodyPr anchor="b">
            <a:noAutofit/>
          </a:bodyPr>
          <a:lstStyle>
            <a:lvl1pPr algn="ctr">
              <a:buNone/>
              <a:defRPr sz="1600" b="0" baseline="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434975" y="2082800"/>
            <a:ext cx="7818120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86890"/>
            <a:ext cx="8686800" cy="429110"/>
          </a:xfrm>
        </p:spPr>
        <p:txBody>
          <a:bodyPr anchor="ctr">
            <a:noAutofit/>
          </a:bodyPr>
          <a:lstStyle>
            <a:lvl1pPr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Click to add lead-line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lead-line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Master title style</a:t>
            </a:r>
            <a:endParaRPr lang="en-US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86890"/>
            <a:ext cx="8686800" cy="429110"/>
          </a:xfrm>
        </p:spPr>
        <p:txBody>
          <a:bodyPr anchor="ctr">
            <a:noAutofit/>
          </a:bodyPr>
          <a:lstStyle>
            <a:lvl1pPr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Click to add lead-line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8"/>
          </p:nvPr>
        </p:nvSpPr>
        <p:spPr>
          <a:xfrm>
            <a:off x="137160" y="1228584"/>
            <a:ext cx="8412480" cy="47181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itle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78031"/>
            <a:ext cx="8686800" cy="329184"/>
          </a:xfrm>
        </p:spPr>
        <p:txBody>
          <a:bodyPr anchor="t">
            <a:noAutofit/>
          </a:bodyPr>
          <a:lstStyle>
            <a:lvl1pPr algn="ctr">
              <a:buNone/>
              <a:defRPr sz="2000" b="1" baseline="0"/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912531"/>
            <a:ext cx="8686800" cy="292608"/>
          </a:xfrm>
        </p:spPr>
        <p:txBody>
          <a:bodyPr anchor="b">
            <a:noAutofit/>
          </a:bodyPr>
          <a:lstStyle>
            <a:lvl1pPr algn="ctr">
              <a:buNone/>
              <a:defRPr sz="1600" b="0" baseline="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137160" y="1228584"/>
            <a:ext cx="8412480" cy="47181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ase Chevro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205139"/>
            <a:ext cx="8686800" cy="329184"/>
          </a:xfrm>
        </p:spPr>
        <p:txBody>
          <a:bodyPr anchor="t">
            <a:noAutofit/>
          </a:bodyPr>
          <a:lstStyle>
            <a:lvl1pPr algn="ctr">
              <a:buNone/>
              <a:defRPr sz="2000" b="1" baseline="0"/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539639"/>
            <a:ext cx="8686800" cy="292608"/>
          </a:xfrm>
        </p:spPr>
        <p:txBody>
          <a:bodyPr anchor="b">
            <a:noAutofit/>
          </a:bodyPr>
          <a:lstStyle>
            <a:lvl1pPr algn="ctr">
              <a:buNone/>
              <a:defRPr sz="1600" b="0" baseline="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0" name="SmartArt Placeholder 9"/>
          <p:cNvSpPr>
            <a:spLocks noGrp="1"/>
          </p:cNvSpPr>
          <p:nvPr>
            <p:ph type="dgm" sz="quarter" idx="19" hasCustomPrompt="1"/>
          </p:nvPr>
        </p:nvSpPr>
        <p:spPr>
          <a:xfrm>
            <a:off x="434975" y="2082800"/>
            <a:ext cx="7818120" cy="85953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the </a:t>
            </a:r>
            <a:r>
              <a:rPr lang="en-US" dirty="0" err="1" smtClean="0"/>
              <a:t>SmartArt</a:t>
            </a:r>
            <a:r>
              <a:rPr lang="en-US" dirty="0" smtClean="0"/>
              <a:t> Icon Below and Choose “Basic Chevron Process.” Add four bullets to the </a:t>
            </a:r>
            <a:r>
              <a:rPr lang="en-US" dirty="0" err="1" smtClean="0"/>
              <a:t>SmartArt</a:t>
            </a:r>
            <a:r>
              <a:rPr lang="en-US" dirty="0" smtClean="0"/>
              <a:t> text list to create a chevron that aligns with the text boxes. 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513749" y="2953500"/>
            <a:ext cx="2286000" cy="2743200"/>
          </a:xfrm>
        </p:spPr>
        <p:txBody>
          <a:bodyPr>
            <a:noAutofit/>
          </a:bodyPr>
          <a:lstStyle>
            <a:lvl1pPr marL="117475" indent="-117475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200"/>
            </a:lvl1pPr>
            <a:lvl2pPr marL="288925" indent="-117475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000"/>
            </a:lvl2pPr>
            <a:lvl3pPr marL="460375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000"/>
            </a:lvl3pPr>
            <a:lvl4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200"/>
            </a:lvl4pPr>
            <a:lvl5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2993289" y="2953500"/>
            <a:ext cx="2286000" cy="2743200"/>
          </a:xfrm>
        </p:spPr>
        <p:txBody>
          <a:bodyPr>
            <a:noAutofit/>
          </a:bodyPr>
          <a:lstStyle>
            <a:lvl1pPr marL="117475" indent="-117475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200"/>
            </a:lvl1pPr>
            <a:lvl2pPr marL="288925" indent="-117475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000"/>
            </a:lvl2pPr>
            <a:lvl3pPr marL="460375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000"/>
            </a:lvl3pPr>
            <a:lvl4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200"/>
            </a:lvl4pPr>
            <a:lvl5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483144" y="2953500"/>
            <a:ext cx="2286000" cy="2743200"/>
          </a:xfrm>
        </p:spPr>
        <p:txBody>
          <a:bodyPr>
            <a:noAutofit/>
          </a:bodyPr>
          <a:lstStyle>
            <a:lvl1pPr marL="117475" indent="-117475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200"/>
            </a:lvl1pPr>
            <a:lvl2pPr marL="288925" indent="-117475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000"/>
            </a:lvl2pPr>
            <a:lvl3pPr marL="460375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000"/>
            </a:lvl3pPr>
            <a:lvl4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200"/>
            </a:lvl4pPr>
            <a:lvl5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86890"/>
            <a:ext cx="8686800" cy="429110"/>
          </a:xfrm>
        </p:spPr>
        <p:txBody>
          <a:bodyPr anchor="ctr">
            <a:noAutofit/>
          </a:bodyPr>
          <a:lstStyle>
            <a:lvl1pPr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Click to add lead-line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-3048" y="434865"/>
            <a:ext cx="8686800" cy="1588"/>
          </a:xfrm>
          <a:prstGeom prst="line">
            <a:avLst/>
          </a:prstGeom>
          <a:ln w="57150">
            <a:solidFill>
              <a:srgbClr val="F7B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 bwMode="hidden">
          <a:xfrm>
            <a:off x="60" y="2598"/>
            <a:ext cx="8686740" cy="4114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4" y="8600"/>
            <a:ext cx="8684745" cy="426720"/>
          </a:xfrm>
          <a:prstGeom prst="rect">
            <a:avLst/>
          </a:prstGeom>
        </p:spPr>
        <p:txBody>
          <a:bodyPr vert="horz" lIns="86210" tIns="43105" rIns="86210" bIns="43105" rtlCol="0" anchor="ctr">
            <a:noAutofit/>
          </a:bodyPr>
          <a:lstStyle/>
          <a:p>
            <a:r>
              <a:rPr lang="en-US" dirty="0" smtClean="0"/>
              <a:t>Click to Add Master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87" y="6187441"/>
            <a:ext cx="1373150" cy="210163"/>
          </a:xfrm>
          <a:prstGeom prst="rect">
            <a:avLst/>
          </a:prstGeom>
          <a:noFill/>
        </p:spPr>
        <p:txBody>
          <a:bodyPr wrap="none" lIns="86210" tIns="43105" rIns="86210" bIns="43105" rtlCol="0">
            <a:spAutoFit/>
          </a:bodyPr>
          <a:lstStyle/>
          <a:p>
            <a:r>
              <a:rPr lang="en-US" sz="800" dirty="0" smtClean="0">
                <a:solidFill>
                  <a:srgbClr val="424245"/>
                </a:solidFill>
                <a:latin typeface="+mj-lt"/>
                <a:cs typeface="Helvetica" pitchFamily="34" charset="0"/>
              </a:rPr>
              <a:t>© The Chartis Group, LLC</a:t>
            </a:r>
            <a:endParaRPr lang="en-US" sz="800" dirty="0">
              <a:solidFill>
                <a:srgbClr val="424245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10" name="Rectangle 55"/>
          <p:cNvSpPr>
            <a:spLocks noChangeArrowheads="1"/>
          </p:cNvSpPr>
          <p:nvPr/>
        </p:nvSpPr>
        <p:spPr bwMode="auto">
          <a:xfrm>
            <a:off x="8189305" y="6228086"/>
            <a:ext cx="4349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1684" algn="r" defTabSz="902465">
              <a:defRPr/>
            </a:pPr>
            <a:fld id="{E5D0AD60-6559-4EAF-95AF-AE0CEC68FD63}" type="slidenum">
              <a:rPr lang="en-US" sz="1000" b="0">
                <a:solidFill>
                  <a:srgbClr val="000000"/>
                </a:solidFill>
              </a:rPr>
              <a:pPr marL="1684" algn="r" defTabSz="902465">
                <a:defRPr/>
              </a:pPr>
              <a:t>‹#›</a:t>
            </a:fld>
            <a:endParaRPr lang="en-US" sz="1100" b="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1" r:id="rId4"/>
    <p:sldLayoutId id="2147483650" r:id="rId5"/>
    <p:sldLayoutId id="2147483663" r:id="rId6"/>
    <p:sldLayoutId id="2147483670" r:id="rId7"/>
    <p:sldLayoutId id="2147483669" r:id="rId8"/>
    <p:sldLayoutId id="2147483666" r:id="rId9"/>
    <p:sldLayoutId id="2147483665" r:id="rId10"/>
    <p:sldLayoutId id="2147483652" r:id="rId11"/>
    <p:sldLayoutId id="2147483653" r:id="rId12"/>
    <p:sldLayoutId id="2147483667" r:id="rId13"/>
    <p:sldLayoutId id="2147483668" r:id="rId14"/>
    <p:sldLayoutId id="2147483654" r:id="rId15"/>
    <p:sldLayoutId id="2147483671" r:id="rId16"/>
    <p:sldLayoutId id="2147483655" r:id="rId17"/>
    <p:sldLayoutId id="2147483664" r:id="rId18"/>
  </p:sldLayoutIdLst>
  <p:hf hdr="0" ftr="0" dt="0"/>
  <p:txStyles>
    <p:titleStyle>
      <a:lvl1pPr algn="l" defTabSz="862096" rtl="0" eaLnBrk="1" latinLnBrk="0" hangingPunct="1">
        <a:spcBef>
          <a:spcPct val="0"/>
        </a:spcBef>
        <a:buNone/>
        <a:defRPr sz="2000" b="1" kern="1200" cap="none" baseline="0">
          <a:solidFill>
            <a:schemeClr val="bg1"/>
          </a:solidFill>
          <a:latin typeface="Arial" pitchFamily="34" charset="0"/>
          <a:ea typeface="+mj-ea"/>
          <a:cs typeface="Helvetica" pitchFamily="34" charset="0"/>
        </a:defRPr>
      </a:lvl1pPr>
    </p:titleStyle>
    <p:bodyStyle>
      <a:lvl1pPr marL="227013" marR="0" indent="-227013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262F72"/>
        </a:buClr>
        <a:buSzPct val="100000"/>
        <a:buFont typeface="Wingdings" pitchFamily="2" charset="2"/>
        <a:buChar char="§"/>
        <a:tabLst/>
        <a:defRPr sz="16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15938" marR="0" indent="-227013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262F72"/>
        </a:buClr>
        <a:buSzPct val="125000"/>
        <a:buFont typeface="Arial" pitchFamily="34" charset="0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96925" marR="0" indent="-280988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262F72"/>
        </a:buClr>
        <a:buSzPct val="125000"/>
        <a:buFont typeface="Arial" pitchFamily="34" charset="0"/>
        <a:buChar char="–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85850" marR="0" indent="-28892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262F72"/>
        </a:buClr>
        <a:buSzPct val="125000"/>
        <a:buFont typeface="Arial" pitchFamily="34" charset="0"/>
        <a:buChar char="»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4775" indent="-288925" algn="l" defTabSz="862096" rtl="0" eaLnBrk="1" latinLnBrk="0" hangingPunct="1">
        <a:spcBef>
          <a:spcPct val="20000"/>
        </a:spcBef>
        <a:buClr>
          <a:srgbClr val="262F72"/>
        </a:buClr>
        <a:buSzPct val="125000"/>
        <a:buFont typeface="Wingdings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370765" indent="-215524" algn="l" defTabSz="8620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1813" indent="-215524" algn="l" defTabSz="86209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32861" indent="-215524" algn="l" defTabSz="86209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63909" indent="-215524" algn="l" defTabSz="86209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20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048" algn="l" defTabSz="8620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2096" algn="l" defTabSz="8620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144" algn="l" defTabSz="8620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4193" algn="l" defTabSz="8620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5241" algn="l" defTabSz="8620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6289" algn="l" defTabSz="8620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337" algn="l" defTabSz="8620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48385" algn="l" defTabSz="8620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Straight Connector 102"/>
          <p:cNvCxnSpPr/>
          <p:nvPr/>
        </p:nvCxnSpPr>
        <p:spPr>
          <a:xfrm>
            <a:off x="7239000" y="3657600"/>
            <a:ext cx="0" cy="838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5486400" y="2438400"/>
            <a:ext cx="0" cy="1219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6477000" y="3657600"/>
            <a:ext cx="685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962400" y="3048000"/>
            <a:ext cx="0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7848600" y="3048000"/>
            <a:ext cx="0" cy="533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048000" y="685800"/>
            <a:ext cx="0" cy="762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172200" y="2971800"/>
            <a:ext cx="0" cy="6477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4724400" y="3657600"/>
            <a:ext cx="685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1066800" y="1447800"/>
            <a:ext cx="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838200" y="2819400"/>
            <a:ext cx="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3429000" y="1600200"/>
            <a:ext cx="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1066800" y="1447800"/>
            <a:ext cx="1371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2514600" y="3124200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2514600" y="3581400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2514600" y="3962400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2514600" y="2743200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2971800" y="2362200"/>
            <a:ext cx="1066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971800" y="2362200"/>
            <a:ext cx="0" cy="1600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838200" y="2286000"/>
            <a:ext cx="3124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838200" y="2286000"/>
            <a:ext cx="0" cy="457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315200" y="5334000"/>
            <a:ext cx="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810000" y="5181600"/>
            <a:ext cx="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010400" y="4419600"/>
            <a:ext cx="0" cy="6858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495800" y="4572000"/>
            <a:ext cx="0" cy="6858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657600" y="3733800"/>
            <a:ext cx="0" cy="1524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33" idx="2"/>
          </p:cNvCxnSpPr>
          <p:nvPr/>
        </p:nvCxnSpPr>
        <p:spPr>
          <a:xfrm>
            <a:off x="7696200" y="3810000"/>
            <a:ext cx="0" cy="1905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343400" y="3657600"/>
            <a:ext cx="0" cy="838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239000" y="2514600"/>
            <a:ext cx="0" cy="1066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191000" y="2438400"/>
            <a:ext cx="0" cy="1219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800600" y="1600200"/>
            <a:ext cx="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5638800" y="1371600"/>
            <a:ext cx="685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Service Line Organization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52800" y="533400"/>
            <a:ext cx="990600" cy="304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ELG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1219200"/>
            <a:ext cx="12954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Behavioral Chair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990600"/>
            <a:ext cx="2057400" cy="76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Chestnut Ridge Center Council</a:t>
            </a:r>
          </a:p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Lead: CMO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Includes Chair/ Med Director &amp; CNO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Other members TBD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1981200"/>
            <a:ext cx="4114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CRC Executive Committee</a:t>
            </a:r>
          </a:p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Lead: Chair Behavioral</a:t>
            </a:r>
          </a:p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Members Include: SL Medical Director, SL </a:t>
            </a:r>
            <a:r>
              <a:rPr lang="en-US" sz="900" dirty="0" smtClean="0">
                <a:solidFill>
                  <a:schemeClr val="tx1"/>
                </a:solidFill>
              </a:rPr>
              <a:t>Administrator, SL Finance Administrator, </a:t>
            </a:r>
            <a:r>
              <a:rPr lang="en-US" sz="900" dirty="0" smtClean="0">
                <a:solidFill>
                  <a:schemeClr val="tx1"/>
                </a:solidFill>
              </a:rPr>
              <a:t>Reps from CRC Exec Education Comm, Reps from CRC Exec Research Comm and Sections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8400" y="990600"/>
            <a:ext cx="1905000" cy="533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Advisory Board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Includes Chairs of other Departments 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05200" y="3429000"/>
            <a:ext cx="13716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Service Line Medical Director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10400" y="3429000"/>
            <a:ext cx="13716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Service Line Administrator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10000" y="4114800"/>
            <a:ext cx="3581400" cy="609600"/>
          </a:xfrm>
          <a:prstGeom prst="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CRC Executive Clinical Committee</a:t>
            </a:r>
          </a:p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Lead: Joint by Medical Director &amp; SL Administrator</a:t>
            </a:r>
          </a:p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Members Include: Lead Clinicians of clinical services and Managers of Patient Care Departments &amp; Quality/ PI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72200" y="5105400"/>
            <a:ext cx="2438400" cy="533400"/>
          </a:xfrm>
          <a:prstGeom prst="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Managers/ Lead Clinicians</a:t>
            </a:r>
          </a:p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Adult, Inpt, ECT Adol Inpt, DH, ACT, OPD</a:t>
            </a:r>
            <a:endParaRPr lang="en-US" sz="800" dirty="0" smtClean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29000" y="5105400"/>
            <a:ext cx="2667000" cy="533400"/>
          </a:xfrm>
          <a:prstGeom prst="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Clinical Directors</a:t>
            </a:r>
          </a:p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Attendings IP - DH, OPD Srvcs, Addiction Srvc, C&amp;L, Child &amp; Adolescent, Neuro-Psych</a:t>
            </a:r>
            <a:endParaRPr lang="en-US" sz="800" dirty="0" smtClean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76600" y="5791200"/>
            <a:ext cx="1295400" cy="457200"/>
          </a:xfrm>
          <a:prstGeom prst="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Faculty  Activities Clinical 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629400" y="5791200"/>
            <a:ext cx="1295400" cy="457200"/>
          </a:xfrm>
          <a:prstGeom prst="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Staff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1676400"/>
            <a:ext cx="14478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Faculty  Activities Academic/ Clinical/ Research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0200" y="2590800"/>
            <a:ext cx="12192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CRC Executive Research Comm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0200" y="2971800"/>
            <a:ext cx="12192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CRC Executive Service  Comm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00200" y="3352800"/>
            <a:ext cx="12192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Sections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00200" y="3733800"/>
            <a:ext cx="12192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Recruitment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2590800"/>
            <a:ext cx="1295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CRC Executive Education Comm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" y="3124200"/>
            <a:ext cx="1295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RTEC</a:t>
            </a:r>
          </a:p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Med Students</a:t>
            </a:r>
          </a:p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Fellowship</a:t>
            </a:r>
          </a:p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Psych Interns</a:t>
            </a:r>
          </a:p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SW, Nursing, PA</a:t>
            </a:r>
          </a:p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Training Grants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3048000" y="685800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800600" y="685800"/>
            <a:ext cx="0" cy="457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4343400" y="685800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6248400" y="485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Version May </a:t>
            </a:r>
            <a:r>
              <a:rPr lang="en-US" sz="1200" b="1" dirty="0" smtClean="0">
                <a:solidFill>
                  <a:srgbClr val="FF0000"/>
                </a:solidFill>
              </a:rPr>
              <a:t>29, </a:t>
            </a:r>
            <a:r>
              <a:rPr lang="en-US" sz="1200" b="1" dirty="0" smtClean="0">
                <a:solidFill>
                  <a:srgbClr val="FF0000"/>
                </a:solidFill>
              </a:rPr>
              <a:t>2012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334000" y="3429000"/>
            <a:ext cx="12192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SL Finance Administrator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543800" y="2895600"/>
            <a:ext cx="762000" cy="304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CNO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715000" y="2819400"/>
            <a:ext cx="990600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WVUH CFO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200400" y="2895600"/>
            <a:ext cx="838200" cy="304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CMO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hartis 2010">
      <a:dk1>
        <a:srgbClr val="424245"/>
      </a:dk1>
      <a:lt1>
        <a:srgbClr val="FFFFFF"/>
      </a:lt1>
      <a:dk2>
        <a:srgbClr val="424245"/>
      </a:dk2>
      <a:lt2>
        <a:srgbClr val="FFFFFF"/>
      </a:lt2>
      <a:accent1>
        <a:srgbClr val="262F72"/>
      </a:accent1>
      <a:accent2>
        <a:srgbClr val="F7B933"/>
      </a:accent2>
      <a:accent3>
        <a:srgbClr val="004225"/>
      </a:accent3>
      <a:accent4>
        <a:srgbClr val="A40000"/>
      </a:accent4>
      <a:accent5>
        <a:srgbClr val="0A5972"/>
      </a:accent5>
      <a:accent6>
        <a:srgbClr val="424245"/>
      </a:accent6>
      <a:hlink>
        <a:srgbClr val="0000FF"/>
      </a:hlink>
      <a:folHlink>
        <a:srgbClr val="800080"/>
      </a:folHlink>
    </a:clrScheme>
    <a:fontScheme name="Chartis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2338</TotalTime>
  <Words>193</Words>
  <Application>Microsoft Office PowerPoint</Application>
  <PresentationFormat>Custom</PresentationFormat>
  <Paragraphs>41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Theme</vt:lpstr>
      <vt:lpstr>Behavioral Service Line Organization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GCorapi</dc:creator>
  <cp:lastModifiedBy>GCorapi</cp:lastModifiedBy>
  <cp:revision>81</cp:revision>
  <dcterms:created xsi:type="dcterms:W3CDTF">2011-08-02T18:04:33Z</dcterms:created>
  <dcterms:modified xsi:type="dcterms:W3CDTF">2012-05-29T17:34:54Z</dcterms:modified>
</cp:coreProperties>
</file>