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82" r:id="rId3"/>
    <p:sldId id="290" r:id="rId4"/>
    <p:sldId id="284" r:id="rId5"/>
    <p:sldId id="285" r:id="rId6"/>
  </p:sldIdLst>
  <p:sldSz cx="7772400" cy="10058400"/>
  <p:notesSz cx="6881813" cy="9296400"/>
  <p:defaultTextStyle>
    <a:defPPr>
      <a:defRPr lang="en-US"/>
    </a:defPPr>
    <a:lvl1pPr marL="0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DDD9C3"/>
    <a:srgbClr val="DCE7F2"/>
    <a:srgbClr val="DCE6F2"/>
    <a:srgbClr val="95B3D7"/>
    <a:srgbClr val="002142"/>
    <a:srgbClr val="000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9" autoAdjust="0"/>
    <p:restoredTop sz="94660"/>
  </p:normalViewPr>
  <p:slideViewPr>
    <p:cSldViewPr showGuides="1">
      <p:cViewPr varScale="1">
        <p:scale>
          <a:sx n="73" d="100"/>
          <a:sy n="73" d="100"/>
        </p:scale>
        <p:origin x="2934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-3816" y="-90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8000" r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3560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82742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4" y="0"/>
            <a:ext cx="2982742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032917D8-2C72-49A5-86DF-D17F2A7AE4EC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955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6" y="4416431"/>
            <a:ext cx="5504204" cy="4183063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5"/>
            <a:ext cx="2982742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4" y="8829675"/>
            <a:ext cx="2982742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A09A7EBD-FEDE-41F1-A52A-540BE056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821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"/>
            <a:ext cx="779145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 userDrawn="1"/>
        </p:nvGrpSpPr>
        <p:grpSpPr>
          <a:xfrm>
            <a:off x="2819400" y="3962402"/>
            <a:ext cx="4800600" cy="1185029"/>
            <a:chOff x="2819400" y="3962400"/>
            <a:chExt cx="4800600" cy="575214"/>
          </a:xfrm>
        </p:grpSpPr>
        <p:sp>
          <p:nvSpPr>
            <p:cNvPr id="12" name="TextBox 11"/>
            <p:cNvSpPr txBox="1"/>
            <p:nvPr/>
          </p:nvSpPr>
          <p:spPr>
            <a:xfrm>
              <a:off x="2819400" y="3962400"/>
              <a:ext cx="4648200" cy="19421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endParaRPr lang="en-US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52482" y="4343400"/>
              <a:ext cx="4667518" cy="19421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endParaRPr lang="en-US" dirty="0">
                <a:solidFill>
                  <a:srgbClr val="0033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685800" y="2286000"/>
            <a:ext cx="5867400" cy="403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rgbClr val="003366"/>
                </a:solidFill>
              </a:defRPr>
            </a:lvl1pPr>
            <a:lvl2pPr marL="685800" indent="-457200">
              <a:spcBef>
                <a:spcPts val="300"/>
              </a:spcBef>
              <a:buSzPct val="83000"/>
              <a:buFont typeface="Calibri" pitchFamily="34" charset="0"/>
              <a:buChar char="•"/>
              <a:defRPr sz="2000" baseline="0"/>
            </a:lvl2pPr>
            <a:lvl3pPr marL="1018706" indent="0">
              <a:buNone/>
              <a:defRPr/>
            </a:lvl3pPr>
          </a:lstStyle>
          <a:p>
            <a:pPr lvl="0"/>
            <a:r>
              <a:rPr lang="en-US" dirty="0" smtClean="0"/>
              <a:t>Bulleted Text (RGB 0-51-102 top and Justify Left to this box</a:t>
            </a:r>
          </a:p>
          <a:p>
            <a:pPr lvl="1"/>
            <a:r>
              <a:rPr lang="en-US" dirty="0" smtClean="0"/>
              <a:t>Bullets in Calibri body size 20 no bold RGB 0-51-102</a:t>
            </a:r>
          </a:p>
          <a:p>
            <a:pPr lvl="2"/>
            <a:endParaRPr lang="en-US" dirty="0" smtClean="0"/>
          </a:p>
        </p:txBody>
      </p:sp>
      <p:sp>
        <p:nvSpPr>
          <p:cNvPr id="15" name="Content Placeholder 19"/>
          <p:cNvSpPr>
            <a:spLocks noGrp="1"/>
          </p:cNvSpPr>
          <p:nvPr>
            <p:ph sz="quarter" idx="12" hasCustomPrompt="1"/>
          </p:nvPr>
        </p:nvSpPr>
        <p:spPr>
          <a:xfrm>
            <a:off x="228600" y="6477000"/>
            <a:ext cx="7391400" cy="121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rgbClr val="003366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This is body text in Calibri (Headings) 16 no bold, ITALICS RGB Black</a:t>
            </a:r>
          </a:p>
        </p:txBody>
      </p:sp>
      <p:sp>
        <p:nvSpPr>
          <p:cNvPr id="16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1" y="7696200"/>
            <a:ext cx="62484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latin typeface="+mn-lt"/>
              </a:defRPr>
            </a:lvl1pPr>
          </a:lstStyle>
          <a:p>
            <a:pPr lvl="0"/>
            <a:r>
              <a:rPr lang="en-US" dirty="0" smtClean="0"/>
              <a:t>Other content here this is small print Calibri  (Body) 14 not Bold or Italics</a:t>
            </a:r>
            <a:endParaRPr lang="en-US" dirty="0"/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8305800"/>
            <a:ext cx="73914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This is Calibri (Body) 18 in RGB 255-204-0 Centered. Put time and place here.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"/>
            <a:ext cx="7772400" cy="187642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4000" b="1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Title of Series or Event </a:t>
            </a:r>
            <a:br>
              <a:rPr lang="en-US" dirty="0" smtClean="0"/>
            </a:br>
            <a:r>
              <a:rPr lang="en-US" dirty="0" smtClean="0"/>
              <a:t>Arial 40 BOLD RGB 0-51-102(Centered top and middle)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60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minar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6" hasCustomPrompt="1"/>
          </p:nvPr>
        </p:nvSpPr>
        <p:spPr>
          <a:xfrm>
            <a:off x="228601" y="2057400"/>
            <a:ext cx="7315200" cy="1676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“Seminar Title in Calibri 40 (Body) BOLD, in RGB Black” Centered Top and Middle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2667000" y="3810000"/>
            <a:ext cx="5105400" cy="5525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Full Name in Arial 20 BOLD, RGB 0-51-102</a:t>
            </a:r>
            <a:endParaRPr lang="en-US" dirty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2952751" y="4462462"/>
            <a:ext cx="4667250" cy="1938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Credentials in Arial 20 RGB 0-51-102 (No bold) This is a separate box</a:t>
            </a:r>
          </a:p>
          <a:p>
            <a:pPr lvl="0"/>
            <a:r>
              <a:rPr lang="en-US" dirty="0" smtClean="0"/>
              <a:t>This box is not centered and goes to top, but you might need to adjust to make it look good depending on how much goes here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0" hasCustomPrompt="1"/>
          </p:nvPr>
        </p:nvSpPr>
        <p:spPr>
          <a:xfrm>
            <a:off x="304800" y="6781800"/>
            <a:ext cx="7010400" cy="1295400"/>
          </a:xfrm>
          <a:prstGeom prst="rect">
            <a:avLst/>
          </a:prstGeom>
          <a:effectLst>
            <a:outerShdw blurRad="25400" dist="25400" dir="5400000" algn="ctr" rotWithShape="0">
              <a:srgbClr val="000000">
                <a:alpha val="43137"/>
              </a:srgbClr>
            </a:outerShdw>
          </a:effectLst>
        </p:spPr>
        <p:txBody>
          <a:bodyPr anchor="ctr"/>
          <a:lstStyle>
            <a:lvl1pPr marL="0" indent="0" algn="ctr">
              <a:buNone/>
              <a:defRPr sz="2000" baseline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dirty="0" smtClean="0"/>
              <a:t>Date</a:t>
            </a:r>
            <a:br>
              <a:rPr lang="en-US" dirty="0" smtClean="0"/>
            </a:br>
            <a:r>
              <a:rPr lang="en-US" dirty="0" smtClean="0"/>
              <a:t>Time</a:t>
            </a:r>
            <a:br>
              <a:rPr lang="en-US" dirty="0" smtClean="0"/>
            </a:br>
            <a:r>
              <a:rPr lang="en-US" dirty="0" smtClean="0"/>
              <a:t>Place</a:t>
            </a:r>
          </a:p>
          <a:p>
            <a:pPr lvl="0"/>
            <a:r>
              <a:rPr lang="en-US" dirty="0" smtClean="0"/>
              <a:t>In Calibri (Heading) 20 Shadow RGB 255-204-0 (Centered top and middle)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1" hasCustomPrompt="1"/>
          </p:nvPr>
        </p:nvSpPr>
        <p:spPr>
          <a:xfrm>
            <a:off x="228601" y="8305800"/>
            <a:ext cx="7315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i="1" baseline="0"/>
            </a:lvl1pPr>
          </a:lstStyle>
          <a:p>
            <a:pPr lvl="0"/>
            <a:r>
              <a:rPr lang="en-US" dirty="0" smtClean="0"/>
              <a:t>This is small Calibri (Body) in 14, Italics, RGB –Black (Centered and Middle)</a:t>
            </a:r>
            <a:endParaRPr lang="en-US" dirty="0"/>
          </a:p>
        </p:txBody>
      </p:sp>
      <p:pic>
        <p:nvPicPr>
          <p:cNvPr id="3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"/>
            <a:ext cx="779145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 Placeholder 35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3"/>
            <a:ext cx="7772400" cy="1876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baseline="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Title of Series or Event </a:t>
            </a:r>
            <a:br>
              <a:rPr lang="en-US" dirty="0" smtClean="0"/>
            </a:br>
            <a:r>
              <a:rPr lang="en-US" dirty="0" smtClean="0"/>
              <a:t>Arial 40 BOLD RGB 0-51-102(Centered - top and middle)</a:t>
            </a:r>
            <a:endParaRPr lang="en-US" dirty="0"/>
          </a:p>
        </p:txBody>
      </p:sp>
      <p:sp>
        <p:nvSpPr>
          <p:cNvPr id="11" name="Picture Placeholder 21"/>
          <p:cNvSpPr>
            <a:spLocks noGrp="1"/>
          </p:cNvSpPr>
          <p:nvPr>
            <p:ph type="pic" sz="quarter" idx="23" hasCustomPrompt="1"/>
          </p:nvPr>
        </p:nvSpPr>
        <p:spPr>
          <a:xfrm>
            <a:off x="304800" y="3886200"/>
            <a:ext cx="2209800" cy="2743200"/>
          </a:xfrm>
          <a:prstGeom prst="rect">
            <a:avLst/>
          </a:prstGeom>
          <a:ln w="25400">
            <a:noFill/>
          </a:ln>
          <a:effectLst>
            <a:outerShdw blurRad="203200" dist="165100" dir="2700000" algn="tl" rotWithShape="0">
              <a:prstClr val="black">
                <a:alpha val="42000"/>
              </a:prstClr>
            </a:outerShdw>
          </a:effectLst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Picture is 2 X 2.5 inches or (90 X 150 </a:t>
            </a:r>
            <a:r>
              <a:rPr lang="en-US" dirty="0" err="1" smtClean="0"/>
              <a:t>Px</a:t>
            </a:r>
            <a:r>
              <a:rPr lang="en-US" dirty="0" smtClean="0"/>
              <a:t>) the border is shadow</a:t>
            </a:r>
          </a:p>
          <a:p>
            <a:r>
              <a:rPr lang="en-US" dirty="0" smtClean="0"/>
              <a:t>58%, 100%, 16 </a:t>
            </a:r>
            <a:r>
              <a:rPr lang="en-US" dirty="0" err="1" smtClean="0"/>
              <a:t>pt</a:t>
            </a:r>
            <a:r>
              <a:rPr lang="en-US" dirty="0" smtClean="0"/>
              <a:t>, 45 degrees, 13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14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With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"/>
            <a:ext cx="779145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6024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"/>
            <a:ext cx="779145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9653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19400" y="3962402"/>
            <a:ext cx="4800600" cy="1185029"/>
            <a:chOff x="2819400" y="3962400"/>
            <a:chExt cx="4800600" cy="575214"/>
          </a:xfrm>
        </p:grpSpPr>
        <p:sp>
          <p:nvSpPr>
            <p:cNvPr id="5" name="TextBox 4"/>
            <p:cNvSpPr txBox="1"/>
            <p:nvPr/>
          </p:nvSpPr>
          <p:spPr>
            <a:xfrm>
              <a:off x="2819400" y="3962400"/>
              <a:ext cx="4648200" cy="19421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endParaRPr lang="en-US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52482" y="4343400"/>
              <a:ext cx="4667518" cy="19421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endParaRPr lang="en-US" dirty="0">
                <a:solidFill>
                  <a:srgbClr val="0033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685800" y="2286000"/>
            <a:ext cx="5867400" cy="403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baseline="0">
                <a:solidFill>
                  <a:srgbClr val="DCE7F2"/>
                </a:solidFill>
              </a:defRPr>
            </a:lvl1pPr>
            <a:lvl2pPr marL="685800" indent="-457200">
              <a:spcBef>
                <a:spcPts val="300"/>
              </a:spcBef>
              <a:buSzPct val="83000"/>
              <a:buFont typeface="Calibri" pitchFamily="34" charset="0"/>
              <a:buChar char="•"/>
              <a:defRPr sz="2000" baseline="0">
                <a:solidFill>
                  <a:srgbClr val="DCE6F2"/>
                </a:solidFill>
              </a:defRPr>
            </a:lvl2pPr>
            <a:lvl3pPr marL="1018706" indent="0">
              <a:buNone/>
              <a:defRPr/>
            </a:lvl3pPr>
          </a:lstStyle>
          <a:p>
            <a:pPr lvl="0"/>
            <a:r>
              <a:rPr lang="en-US" dirty="0" smtClean="0"/>
              <a:t>Bulleted Text Calibri (Body) 22  BOLD, RGB 220-231-242 top and Justify Left to this box.</a:t>
            </a:r>
          </a:p>
          <a:p>
            <a:pPr lvl="1"/>
            <a:r>
              <a:rPr lang="en-US" dirty="0" smtClean="0"/>
              <a:t>Bullets in Calibri body size 20 no bold RGB 220-231-242</a:t>
            </a:r>
          </a:p>
          <a:p>
            <a:pPr lvl="2"/>
            <a:endParaRPr lang="en-US" dirty="0" smtClean="0"/>
          </a:p>
        </p:txBody>
      </p:sp>
      <p:sp>
        <p:nvSpPr>
          <p:cNvPr id="9" name="Content Placeholder 19"/>
          <p:cNvSpPr>
            <a:spLocks noGrp="1"/>
          </p:cNvSpPr>
          <p:nvPr>
            <p:ph sz="quarter" idx="12" hasCustomPrompt="1"/>
          </p:nvPr>
        </p:nvSpPr>
        <p:spPr>
          <a:xfrm>
            <a:off x="228600" y="6477000"/>
            <a:ext cx="7391400" cy="1219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aseline="0">
                <a:solidFill>
                  <a:srgbClr val="95B3D7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This is body text in Calibri (Headings) 16 no bold, ITALICS RGB Black, centered, top. RGB 149-179-215</a:t>
            </a:r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1" y="7696200"/>
            <a:ext cx="62484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i="1" baseline="0">
                <a:solidFill>
                  <a:srgbClr val="DCE7F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Other content here this is small  Calibri  (Body) 14 Italics.  RGB 220-231-242 centered, top</a:t>
            </a:r>
            <a:endParaRPr lang="en-US" dirty="0"/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8305800"/>
            <a:ext cx="73914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800" kern="1200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This is Calibri (Body) 18 in RGB 255-204-0 Centered. Put time and place here.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"/>
            <a:ext cx="7772400" cy="187642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4000" b="1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Title of Series or Event </a:t>
            </a:r>
            <a:br>
              <a:rPr lang="en-US" dirty="0" smtClean="0"/>
            </a:br>
            <a:r>
              <a:rPr lang="en-US" dirty="0" smtClean="0"/>
              <a:t>Arial 40 BOLD RGB 255-204-0(Centered top and middle)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0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minar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6" hasCustomPrompt="1"/>
          </p:nvPr>
        </p:nvSpPr>
        <p:spPr>
          <a:xfrm>
            <a:off x="228601" y="2057400"/>
            <a:ext cx="7315200" cy="1676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 baseline="0">
                <a:solidFill>
                  <a:srgbClr val="DCE6F2"/>
                </a:solidFill>
              </a:defRPr>
            </a:lvl1pPr>
          </a:lstStyle>
          <a:p>
            <a:pPr lvl="0"/>
            <a:r>
              <a:rPr lang="en-US" dirty="0" smtClean="0"/>
              <a:t>“Seminar Title in Calibri 40 (Body) BOLD, in RGB 220-230-242” Centered Top and Middle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2667000" y="3810000"/>
            <a:ext cx="5105400" cy="5525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>
                <a:solidFill>
                  <a:srgbClr val="DDD9C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Full Name in Arial 20 BOLD, RGB 221-217-195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2952751" y="4462462"/>
            <a:ext cx="4667250" cy="1938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DDD9C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Credentials in Arial 20 RGB 221-217-195 (No bold) This is a separate box</a:t>
            </a:r>
          </a:p>
          <a:p>
            <a:pPr lvl="0"/>
            <a:r>
              <a:rPr lang="en-US" dirty="0" smtClean="0"/>
              <a:t>This box is not centered and goes to top, but you might need to adjust it to make it look good depending on how much info goes here</a:t>
            </a:r>
            <a:endParaRPr lang="en-US" dirty="0"/>
          </a:p>
        </p:txBody>
      </p:sp>
      <p:sp>
        <p:nvSpPr>
          <p:cNvPr id="9" name="Picture Placeholder 21"/>
          <p:cNvSpPr>
            <a:spLocks noGrp="1"/>
          </p:cNvSpPr>
          <p:nvPr>
            <p:ph type="pic" sz="quarter" idx="19" hasCustomPrompt="1"/>
          </p:nvPr>
        </p:nvSpPr>
        <p:spPr>
          <a:xfrm>
            <a:off x="381000" y="3886201"/>
            <a:ext cx="2209800" cy="2743200"/>
          </a:xfrm>
          <a:prstGeom prst="rect">
            <a:avLst/>
          </a:prstGeom>
          <a:ln w="25400">
            <a:noFill/>
          </a:ln>
          <a:effectLst>
            <a:outerShdw blurRad="203200" dist="165100" dir="2700000" algn="tl" rotWithShape="0">
              <a:prstClr val="black">
                <a:alpha val="42000"/>
              </a:prstClr>
            </a:outerShdw>
          </a:effectLst>
        </p:spPr>
        <p:txBody>
          <a:bodyPr/>
          <a:lstStyle>
            <a:lvl1pPr marL="0" indent="0">
              <a:buNone/>
              <a:defRPr sz="2000" baseline="0">
                <a:solidFill>
                  <a:srgbClr val="DCE7F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Picture is 2 X 2.5 inches or (90 X 150 </a:t>
            </a:r>
            <a:r>
              <a:rPr lang="en-US" dirty="0" err="1" smtClean="0"/>
              <a:t>Px</a:t>
            </a:r>
            <a:r>
              <a:rPr lang="en-US" dirty="0" smtClean="0"/>
              <a:t>) the border is shadow</a:t>
            </a:r>
          </a:p>
          <a:p>
            <a:r>
              <a:rPr lang="en-US" dirty="0" smtClean="0"/>
              <a:t>58%, 100%, 16 </a:t>
            </a:r>
            <a:r>
              <a:rPr lang="en-US" dirty="0" err="1" smtClean="0"/>
              <a:t>pt</a:t>
            </a:r>
            <a:r>
              <a:rPr lang="en-US" dirty="0" smtClean="0"/>
              <a:t>, 45 degrees, 13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10" name="Content Placeholder 23"/>
          <p:cNvSpPr>
            <a:spLocks noGrp="1"/>
          </p:cNvSpPr>
          <p:nvPr>
            <p:ph sz="quarter" idx="20" hasCustomPrompt="1"/>
          </p:nvPr>
        </p:nvSpPr>
        <p:spPr>
          <a:xfrm>
            <a:off x="304800" y="6781800"/>
            <a:ext cx="7010400" cy="1295400"/>
          </a:xfrm>
          <a:prstGeom prst="rect">
            <a:avLst/>
          </a:prstGeom>
        </p:spPr>
        <p:txBody>
          <a:bodyPr/>
          <a:lstStyle>
            <a:lvl1pPr>
              <a:defRPr lang="en-US" sz="1800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marL="0" lvl="0" indent="0" algn="ctr" defTabSz="1018705">
              <a:buNone/>
            </a:pPr>
            <a:r>
              <a:rPr lang="en-US" dirty="0" smtClean="0"/>
              <a:t>Date Time Place</a:t>
            </a:r>
          </a:p>
          <a:p>
            <a:pPr marL="0" lvl="0" indent="0" algn="ctr" defTabSz="1018705">
              <a:buNone/>
            </a:pPr>
            <a:r>
              <a:rPr lang="en-US" dirty="0" smtClean="0"/>
              <a:t>In Calibri (Heading) 20 Shadow RGB 255-204-0 (Centered top and middle)</a:t>
            </a:r>
          </a:p>
          <a:p>
            <a:pPr marL="0" lvl="0" indent="0" algn="ctr" defTabSz="1018705">
              <a:buNone/>
            </a:pPr>
            <a:r>
              <a:rPr lang="en-US" dirty="0" smtClean="0"/>
              <a:t>Shadow properties are 0 (transparency), 100%, 2 </a:t>
            </a:r>
            <a:r>
              <a:rPr lang="en-US" dirty="0" err="1" smtClean="0"/>
              <a:t>pt</a:t>
            </a:r>
            <a:r>
              <a:rPr lang="en-US" dirty="0" smtClean="0"/>
              <a:t>, Blur , 90 degrees , 2 </a:t>
            </a:r>
            <a:r>
              <a:rPr lang="en-US" dirty="0" err="1" smtClean="0"/>
              <a:t>pt</a:t>
            </a:r>
            <a:r>
              <a:rPr lang="en-US" dirty="0" smtClean="0"/>
              <a:t> distance</a:t>
            </a:r>
            <a:endParaRPr lang="en-US" dirty="0"/>
          </a:p>
        </p:txBody>
      </p:sp>
      <p:sp>
        <p:nvSpPr>
          <p:cNvPr id="11" name="Content Placeholder 25"/>
          <p:cNvSpPr>
            <a:spLocks noGrp="1"/>
          </p:cNvSpPr>
          <p:nvPr>
            <p:ph sz="quarter" idx="21" hasCustomPrompt="1"/>
          </p:nvPr>
        </p:nvSpPr>
        <p:spPr>
          <a:xfrm>
            <a:off x="228601" y="8305800"/>
            <a:ext cx="7315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i="1" baseline="0">
                <a:solidFill>
                  <a:srgbClr val="DCE6F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This is small Calibri (Body) in 12, Italics, RGB – 255-240-0 (Centered and Middle)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"/>
            <a:ext cx="7772400" cy="187642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4000" b="1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Title of Series or Event </a:t>
            </a:r>
            <a:br>
              <a:rPr lang="en-US" dirty="0" smtClean="0"/>
            </a:br>
            <a:r>
              <a:rPr lang="en-US" dirty="0" smtClean="0"/>
              <a:t>Arial 40 BOLD RGB 255-204-0(Centered top and middle)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6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With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7849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59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l="-38000" r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991600"/>
            <a:ext cx="46863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55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49" r:id="rId2"/>
    <p:sldLayoutId id="2147483669" r:id="rId3"/>
    <p:sldLayoutId id="2147483666" r:id="rId4"/>
  </p:sldLayoutIdLst>
  <p:timing>
    <p:tnLst>
      <p:par>
        <p:cTn id="1" dur="indefinite" restart="never" nodeType="tmRoot"/>
      </p:par>
    </p:tnLst>
  </p:timing>
  <p:txStyles>
    <p:titleStyle>
      <a:lvl1pPr algn="ctr" defTabSz="101870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15" indent="-382015" algn="l" defTabSz="1018705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698" indent="-318346" algn="l" defTabSz="101870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382" indent="-254676" algn="l" defTabSz="101870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34" indent="-254676" algn="l" defTabSz="101870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087" indent="-254676" algn="l" defTabSz="101870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440" indent="-254676" algn="l" defTabSz="101870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793" indent="-254676" algn="l" defTabSz="101870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145" indent="-254676" algn="l" defTabSz="101870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498" indent="-254676" algn="l" defTabSz="101870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352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705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058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411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764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116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469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821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8991600"/>
            <a:ext cx="46863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74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8" r:id="rId3"/>
    <p:sldLayoutId id="2147483667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52401" y="6781800"/>
            <a:ext cx="7391400" cy="121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AutoShape 4" descr="data:image/jpeg;base64,/9j/4AAQSkZJRgABAQAAAQABAAD/2wCEAAkGBhQSEBUUEhQWFRUVFhcUGBcWFhgXHRYXHRkcFxYYEhUYHCYeGBolGhYZHy8gIycpLCwuFR4xNTAqNSYrLCkBCQoKDgwOGQ8PGikcHBwpKSkqKSkpKSkpKSkpKSkpLCkpLSkpKSk1KSkpKSksKSwpLCksKSwpKSkpKSkpKSkpLP/AABEIAMgAoAMBIgACEQEDEQH/xAAcAAABBQEBAQAAAAAAAAAAAAAAAQQFBgcDAgj/xABEEAABAgQCBggDBgQDCQEAAAABAhEAAwQhEjEFBkFRYXEHEyKBkaGxwSMy8BRCUmLR4VNygrIkQ5IWM2NzhJOiwvEV/8QAGQEAAwEBAQAAAAAAAAAAAAAAAAMEAgEF/8QAHxEAAgICAwEBAQAAAAAAAAAAAAECEQMhEjFBMiIE/9oADAMBAAIRAxEAPwDX2gaCCOgI0K0EEcARoWCCAAaBoIIAEAgaEMwDMwoWCH2QADQrQPBAAYeEGEQQQAGEQYRugggAVhugbhBBAArcIQgbvpoWEP14QAJBBBHQCCCCOAEEEBgACYzfXTpglU5VKpmmzEuCfuA88lMf/sNOl3pDMgGkp1NMUPiqBuhJH+7B2KIzOwONpjDZiow22MjFdstFf0kVs1ZKp6k8E2Au9o6yekSrAbrl7bg3vximvHtNvrjBxNl50b0mVkpTiesjNl9oHuMaZqj0tyqgiXUgSZhyV9wni/y8yW4x8/JW314eT+EOqacXsfraDGHcdo3xUj65f68/SB4yfoy1+Lopp6nQrsylH7iv4aj+E7DsJAyMas8bhLkrJ5R4np4Hjy8DxsyengePLwsAHoQisj9bDCPArL63GABYIII6AQQQQAER2sWlxS0s2ef8tBIfarJI8TEjFC6Zq/BQoT+Oax5JSSIy+jUVbMHrpq581cxZcqUSSdqiY4TKAs4IP0zCPdXVBTJRYP8AX1wh/ovRylDGoHA7DYVHcj1J2NC7pFKVkQKMuAeHq36wKp1btj+piyTNGspim5SVFvugnD67YlJ2h8OAFLdYbcLAjuYwt5aGrHZT6egJ9P0/thzI0YTlz8x+0SukdDrlqIIISDhJ2C+e/K/dHKXpRMtlWJIduLA+3/jGHNtaDjXZ7oaRSbFwLd22x4P5RuXR5rIaukZZ+NJPVzOJGSu8DxB3xjMrTCF4Utkw5uS2zifCLD0b6V6nSQST2Z6cB4q+6eeJvGMYpOMv16ZywTjo214R4CYSLyE9PA8eYUQAehB9eUIDAfrwgA9wQQR0AgggjgAYyvp0U8qSjb21+gHoY1SMZ6ZKt6jD+BKB3lyf7oXN0hmPsoGougxVVYQsshIKlHhlbdm0aLp2qo5TS0BKClwCleFQys1wMtu6Ijoh0Ti+0LyuEOM8nLbsosOmNQZaykOpkBkiwsVYu0Rddyc3N4nyS3TLccWlo96vaMlTcRWRMx4XUUsphkFN6xOaZ0HLKMeRDMdwysOUcND6N6o8ACOd92QvsiVr5JWhtm6E+DdlJk1NLKUUzyF4szNIZXFrMGFj+l+Gs3RxTzpXXUhwKZSgkHEldnDbRzuO1EvWanJmrSVlQwHEGzdwpyQQ5cWfjFg0doVEp+rcA3I2PtITkI4pV8hJWz58oQUzb2KSzbmufINFhkzjLm081OwpPewPqI99JGiU09ZMKcpicTbiXBbvBMcp4Io0L/CQb/0n3PhG8jvjIXH1H0VKnBSQoZKAUORDj1j08RWrE/HRyT+QDwtEpF0Xas86SpivCx5j0I0cPUBy+t0JATbu9jAB1gggjoBBBBHACMF6RajrKicrP4im5J7I9I3aonBKFKOSQVHkA5j5607Mx9r8RJPeX7oRmdUPxL0t/Q6GpJp/4x/tS3rF2rpqQlyYzvoormRUStoWmYOIUMJ80jxi2zRjWyshE+V2yzGvWPpKgobA97m7cRnlDibNCWDpciwKgHO4A590RxKAWxJBZsw/LeO+O1NLS7KWlShk+EEctojLT6N16ddH6QRNSFDaHY7OB4xMBgiIKpocCnRZzcQ/VNIReMrWmElfRiXStX468p/hywnvN/cCHWkpAGjwNvYHf2X9fKKtpqp+0VU+b+OYW5YgB5ARcdOI/wAKUi/xEju2P4eUby6UULj6zVNR1/4GXwET8V/UlxSIB3D0/aJ8RZi+EQ5PpnqCCFaGCxRAcjy9jAIDkeXsYAO0EEEdAIIII4BF6zrajnt/DUPENGF16HQPrx8o3DW6a1JM5Hyv7RhtcbJA/ER5D94mzLZRi6Gmp+m/s2kU4iyJg6pXB7pP+oecbAulRMfGkKDZGPn3TgacY1no91uFTJShZ+MgYVD8QFgsb328ecZnDSaH4506LNTUaZDJCELlbEqSCwvZ89sOpQxjCiXJS23A7hwWOIsMuMIumxWjtS0uHbGJSZVzi47WxtQ6CTJHZXMUXclS1G+dgbAco56z6TEmkmrdmQpubED1iRqJ4Qm5jKelTWUKSKdBckuptgzAPElvCFqPKVC5SqNlM0XKfq965gPgf1Ii6aYDyEfmnjZmLgFttn84qujZX+Jko2IZ+bFR9otVfdMlJ/ik3tkkfqYM/aMY+jVNVEtTI/kHh2v28YmwYi9XktIl/wAoiUEW4vhEOT6PbwojzHoQ0WLAcjy9jBCKyPL2MAHeCB4I6AQQQRwCsdIFRhpCPxW8WT7mMarh8v8AMr2Eal0nVPYQnv8AP9H8YzGckvL5k77u0SZX+irGvyVfWanwzT9bHHpDHQ1cZNRLWlRBChcbnY+XpFi1qkgzpnAJPleKgsXh2N3GjORU7N+kaYm4RiTiIs4s/FuOdo7nWUoD4FQw1TqBNo5S9pQAeYsfTziU6oGIJN2XJ6KXp7WCpnqwSwU+3EmKVpOhCJqQo4lviUo5u8bFW08uVLUtgLEni0Y/Wrxzlq2u3f8AsLQ7H6JmPtXpeKeVc+4Et/aInakvNkbviLPI5O/B4jNEIwAnaUgDhsHvDpc74ityewHvuB/sibLLlJjILRsmrCnppT54BEuIoWrusS006cKFKYMpQSpaUFlMZmAYmtsDt3RadA6eRVJOEpxp+dCVheHY6SGdPEgHYQDHo4XcEQZVUiWj1HmFeHChYFZfW4wghTAB2gggjoCvCQRyqalKA6iA5CQ5zUckjeT7GADOekie89KfHkP3VFESXmS9lnPiIm9ZqszKglSxMISp1MLm55WcDuiGo0PNBOSQ3JyX8kmPPm9tl2NUkRem7zZ44BPkf2ipSZeJbDfForZzrmk/iD+JEM9T9FGbNfcfPOGwlxjZmUeUkjUdS5ZTShJ2Bx6HzET6UWB3tDDRNJ1aDxAHcMmh+hVxuHrEzVuyvjSogNeK7BTqGxmbujL6dDkcio+n6+EXbpGqD2UbyPYAcop6Ei43nA/AfMe8esMjrsTNErQTh82xKVTDyA7IPcAe+OCJxASdqu2rfYW8yfGPCpnwVb5ygkAbUuD4MAI5VCu0duHsjuFzzc5wirNXSNF1AnKMtCZdamWo4ldUpMpbkXZLkKa99/CLXVaQnSjimopEkEtME5SDfP5pZN9oc98VHVOgalAVo/rQtsReUFYg98KiCE3DKCvCLDK0RUSFn7NTUUtKgLkzMaeCyE9ruLR6cPkgn9D4azgodE6lxhiypkxjwfACH2FjyMT1LOKkAqTgVkU4gpjwIsR9cIrs37eErC51PJSA5nIlrUoWcpQhamJAD4jwABLxGU1RonCkzEzJkwDtTVyp+NajdS1qADqJv4M0bFl7hSYaaNqkTJYVKmdYjIK222Le+IbXAO+HRgA7QQghY6AsV7WyeghEleIEvPStiyTKIUxU9jfLanFFgik6/V6khQUlOABBllyTiLpmYk5WcNvfg8Zm6i2diraRnGkKjHNmKO0HLmBbdyjhTTAATwJ7gD4fNDYTPmJO1veFXaUTvS3ec/JIjzW9l60Q1SSAs7StI57feLr0d6IwycRF1E+rRT5UkqwAbVj0/eNd0Fo8S5KE5MGPPb5iG34agt2PEpYQJTDhUqEmStgzPkN8coY2Zl0hzPihth8S36kRVUEsEjdgHezl/Ad8WfpGmAVCUDNKAo8yeyPD0irBWG42dlP8xe/qf6YK1QmT2PhOeZ+SSkAcVZA88RUeSRHgJcoSThCiA5HF377+UcZQ7IAzNz3uEjnY/wCqJHQ8wfbEdtMtjYqBVZmsHcvewzjiX6BulZpehaVMuViqEVSpISAtRUcDEdlSpSFYgnL5UhrONsOpVChaFfZp0+qZimWupWiWgP8AfmhIUWzwuS2zbDukm9WEok1CULbtyqtyoqzC0pCwpDh7CxtYEF+OlJOk1smVMkIsHRLCnIe/xZvyPyLbiYuitEUnZ5pNI1yajrJ0ldQkJUES6VLS0qJupc2YQVqZJAAFniYTrNWnLRs5vzT5afJo4yp+kwAE09GgAMHnLU3PDn9GOvV6Vzx0Q4YZp840ZHmjNJKmrVjpp1OpnImJThUXZ0zEEgm7NYkN+GJJ4iKX7fjSJ6aYoxOpclS0qADm6FghQ2ML3eJYGA4dRCx5Bj1HThyq6tEtGJaglIYOcgSQA/eYyjX5QQsSxMK0F1oxdopCnJAU9w7kcLRp2ma5EqUTNDo+8GxWycp2j990YbrPVIM5fVACWkkJAybIYeGbRPnl+aH4VuyIUssn8yifO7c7XjrpKcyAn8r242H9vnDWcXmpGQSAPJz4CErJhVNPDCkc7d2zziSrZUSurcqX1qDMUUBNwoglLvYLIDbGvk5OyNU0exQCnIkkHgS49Yp2pdDUy1Y5UuVNCRktZlFgGOFbKTt2jbF0o50zErHIXKS/zEpUkqJ7QSUk2cbQL8xD1DVmFOpUPTLs+6ONTVS5SMc5aZYNnUQOQS+ZbYOMLW1OFiJc2YARaUgqc8cgw3ki8Q+uGnZiaRYFMuWFjq+smqQk3+YJQkqVlbZG+Ppx5PDI9PaRM6omTT99RUB+UWQPBvGGMlDm/wAqRfiSLt3MP6oSfM7R8W829IclDIHMk7HOZ+uEK6NnamQ5Ki7s/BzYf+o7jFx1B0FNK1T0rRKCV9WFLl4j8rqKRiCRmxB3xWdF0+Ih8hcnxDeCTFx1ZVopMpC6lclcxXaUFFS2USVXl5Ah27ozi3M5ldRLjV0c6YDKUmRPlrdImrCVKSyXCpkvDgUHDdgjMWg0boXSaEsa2Q5LlRklSjufIZZAWEReiKCfOnTjRVBk0hJ6shCV4Q5cUqFMEIOd3ciwET6NWVgdvSFWo7e2hJ5MBb1i8idvoX/8GvV8+kSn/lUyB5qLwh1Wn7dJ1I/7I9RaOS9TqdTYzOmtf4s+YR/pSQO9o8K1Eoz/AJCd+avdReMOaNqDY7l6v1QvL0lNVvEyXKmA7G7LEWOcTZzihaQ1JlylJMtEvA93SoFO2xQpLuzOTa0WzQs5KpCcD4RiQHUVZEgdo3OW2OxlZyUOJKvHoGPAjnVTWQd+UaMLZA60aQwyZi3ySQPQecYhPXiWN2L03+EaV0iV+GSEbVEluCWDd5UPCMuqFM/AYe85+8Q5Hci6CpHGSsqWpfhzNk+8eqNKFLT1iglK1EkmwYnCH4NePMtLMBmO0eBa3haLlqlq7UKl9bTmS4dLTQpQwsysg23dsgirdA3SJOn0d9llCfT1lQiWosnBK+1oIzdQzAsLlUWik0tKnUyQa9KnZRVLKJTpu+JKg4SQCWtudoaSNNV9Mn4tEmbLHyrpZjEBrAoXfZv3RxXpfRxmvNplGaGUhBpVlROEKsAnCpXaIIvlnF0VWiKTvZIVGuFLLl9XIqStYRiQUyl1LgPbstiyL9pw8UjXjSFQunlqqJimxL+GacyGIDPckqd+UXxGlasFIkaOAkm6MU5Eoh7uuSEnBm7C/fFD6Sa+pKpMuplyU4QZmGUsrBHyhSnychgPylzeM5fk3j+ihU0p5gByFz3Z32Bx5R3WvEpuOHdfM58YJKcKFE5mw4t7YjHJJw8WCz3nsgn18Yjey1E5otTgm5BUEgAOSA3ygbW2bzGhaH1o0fJYCnmBSbKakL9n8fZfa/jFL1VlzBPkJlIC5iSlYSpWEKKsK2KtgYCNGma3z0BaV0FTLUewFuhUtKldkKCgR2QS7tGsCq2Kzu2kRmjtWqaoR160LKpq1zLzFpAClkpCZaSAkBLRbtHUaJSQmWlKEjYkN7XPOGsqWEpCQGwgDwtD+SqNcmzXGuhw8egY8Ax6AjIEdrJKxUs0OR2dhY5h77Le8cNTkEUpDEDrZuF9qXwjD+WxblEnPkhYKFZKz5fXrHcBgwsG8LW+uMPxoTla6HEMdJzbgf1fXgYfCIPTFWEha9iQT4D9QY3N6F442zMNetI46op2Sxh5EZ9+I+UU5dyOKnPhbwBiRq5pmLWpRutWfC/qYYJLq5h/H9jEBYKgIZRUSLi+4fMdm4C3GLDQap08ztSNJyhMP3FvL4s+IFu6IiTXU6VoFRKK0OykoLFWRJe18hEoKPQ075Z9RTKP8ROMDhZ/WKcUfRGV+FkoNDaapglp/XSgrJK0zcSQ1k4g92Azs/CHVJVadSAkUssK2rZJN/mKiVnbcnyitU+piBel0vIbY61yTyLK8odL1TnEETNL0+HM/wCImK4fK+60VpErZKT9BaXxEzq+XKSp3xTwkAE5JAT6RRtPUhlzVJVUfaShkBYUpYUGxdkkm125gxN/7M6LRefpLrDt6qUS+8OcRMV3SyZSCepKil1AFW4EpHkEnm8T/wBD0kOwLdjKbM+UDY6uBwnCk96njxLTiWlO9QHcAE+r+EIsjEpthwj+nh/MPOOmjEdrFusO65Pj6xO9IrLJq3o+onzl/ZVYJvW2ViKWSGGbE90XHRemNJKq/s1aAEpHXElKQVMcMvtJLKGLO33bxlVdPUiUgDNys95fuzi89FdUqaqomrWVE9UjtEqICQWDnZezRuGoWLlvJRpKYcyzs3QzlqjtLXeF2PofJMelKjhLN/OPcwxtbMNbPUo3jsrI8v1jjI2+EdVGx5exijHpEeR3I6z5jJJ4ecUrXOqKaZbbbfQggjGboZhMnmk4kji54bfaONORjJbe3gAIIIkXRQ3R7SujVNKJ5noKQQFysCw5Z8SFMfA7IcDQFKu8rSEsHdOlTZRfO5TiEEEehjWkRTds6o1MJyq6E/8AUJHkQGj0dSJgzqaIDf8AapftBBDhRzRqqkLAXXUYvkJilknYGSiGOkJAC2xA4HVtuwJtbeYIIjzdoqwjGTT2z591z5gRL0lNJSn4s5MuwZkqUS+bAD82ZhYIn7dMe9CVmkaBMu8mdPW1nWJUsPlYAqVYDdFm6Lp6VSpqky0ywZjAJc5AXJJc5+kEEPkqhoVjdzNAlqhzKMEETvssHUs2hVwQQyPQt9naRlzvHRWR5exggiqPyjz59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1625" cy="30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hQSEBUUEhQWFRUVFhcUGBcWFhgXHRYXHRkcFxYYEhUYHCYeGBolGhYZHy8gIycpLCwuFR4xNTAqNSYrLCkBCQoKDgwOGQ8PGikcHBwpKSkqKSkpKSkpKSkpKSkpLCkpLSkpKSk1KSkpKSksKSwpLCksKSwpKSkpKSkpKSkpLP/AABEIAMgAoAMBIgACEQEDEQH/xAAcAAABBQEBAQAAAAAAAAAAAAAAAQQFBgcDAgj/xABEEAABAgQCBggDBgQDCQEAAAABAhEAAwQhEjEFBkFRYXEHEyKBkaGxwSMy8BRCUmLR4VNygrIkQ5IWM2NzhJOiwvEV/8QAGQEAAwEBAQAAAAAAAAAAAAAAAAMEAgEF/8QAHxEAAgICAwEBAQAAAAAAAAAAAAECEQMhEjFBMiIE/9oADAMBAAIRAxEAPwDX2gaCCOgI0K0EEcARoWCCAAaBoIIAEAgaEMwDMwoWCH2QADQrQPBAAYeEGEQQQAGEQYRugggAVhugbhBBAArcIQgbvpoWEP14QAJBBBHQCCCCOAEEEBgACYzfXTpglU5VKpmmzEuCfuA88lMf/sNOl3pDMgGkp1NMUPiqBuhJH+7B2KIzOwONpjDZiow22MjFdstFf0kVs1ZKp6k8E2Au9o6yekSrAbrl7bg3vximvHtNvrjBxNl50b0mVkpTiesjNl9oHuMaZqj0tyqgiXUgSZhyV9wni/y8yW4x8/JW314eT+EOqacXsfraDGHcdo3xUj65f68/SB4yfoy1+Lopp6nQrsylH7iv4aj+E7DsJAyMas8bhLkrJ5R4np4Hjy8DxsyengePLwsAHoQisj9bDCPArL63GABYIII6AQQQQAER2sWlxS0s2ef8tBIfarJI8TEjFC6Zq/BQoT+Oax5JSSIy+jUVbMHrpq581cxZcqUSSdqiY4TKAs4IP0zCPdXVBTJRYP8AX1wh/ovRylDGoHA7DYVHcj1J2NC7pFKVkQKMuAeHq36wKp1btj+piyTNGspim5SVFvugnD67YlJ2h8OAFLdYbcLAjuYwt5aGrHZT6egJ9P0/thzI0YTlz8x+0SukdDrlqIIISDhJ2C+e/K/dHKXpRMtlWJIduLA+3/jGHNtaDjXZ7oaRSbFwLd22x4P5RuXR5rIaukZZ+NJPVzOJGSu8DxB3xjMrTCF4Utkw5uS2zifCLD0b6V6nSQST2Z6cB4q+6eeJvGMYpOMv16ZywTjo214R4CYSLyE9PA8eYUQAehB9eUIDAfrwgA9wQQR0AgggjgAYyvp0U8qSjb21+gHoY1SMZ6ZKt6jD+BKB3lyf7oXN0hmPsoGougxVVYQsshIKlHhlbdm0aLp2qo5TS0BKClwCleFQys1wMtu6Ijoh0Ti+0LyuEOM8nLbsosOmNQZaykOpkBkiwsVYu0Rddyc3N4nyS3TLccWlo96vaMlTcRWRMx4XUUsphkFN6xOaZ0HLKMeRDMdwysOUcND6N6o8ACOd92QvsiVr5JWhtm6E+DdlJk1NLKUUzyF4szNIZXFrMGFj+l+Gs3RxTzpXXUhwKZSgkHEldnDbRzuO1EvWanJmrSVlQwHEGzdwpyQQ5cWfjFg0doVEp+rcA3I2PtITkI4pV8hJWz58oQUzb2KSzbmufINFhkzjLm081OwpPewPqI99JGiU09ZMKcpicTbiXBbvBMcp4Io0L/CQb/0n3PhG8jvjIXH1H0VKnBSQoZKAUORDj1j08RWrE/HRyT+QDwtEpF0Xas86SpivCx5j0I0cPUBy+t0JATbu9jAB1gggjoBBBBHACMF6RajrKicrP4im5J7I9I3aonBKFKOSQVHkA5j5607Mx9r8RJPeX7oRmdUPxL0t/Q6GpJp/4x/tS3rF2rpqQlyYzvoormRUStoWmYOIUMJ80jxi2zRjWyshE+V2yzGvWPpKgobA97m7cRnlDibNCWDpciwKgHO4A590RxKAWxJBZsw/LeO+O1NLS7KWlShk+EEctojLT6N16ddH6QRNSFDaHY7OB4xMBgiIKpocCnRZzcQ/VNIReMrWmElfRiXStX468p/hywnvN/cCHWkpAGjwNvYHf2X9fKKtpqp+0VU+b+OYW5YgB5ARcdOI/wAKUi/xEju2P4eUby6UULj6zVNR1/4GXwET8V/UlxSIB3D0/aJ8RZi+EQ5PpnqCCFaGCxRAcjy9jAIDkeXsYAO0EEEdAIIII4BF6zrajnt/DUPENGF16HQPrx8o3DW6a1JM5Hyv7RhtcbJA/ER5D94mzLZRi6Gmp+m/s2kU4iyJg6pXB7pP+oecbAulRMfGkKDZGPn3TgacY1no91uFTJShZ+MgYVD8QFgsb328ecZnDSaH4506LNTUaZDJCELlbEqSCwvZ89sOpQxjCiXJS23A7hwWOIsMuMIumxWjtS0uHbGJSZVzi47WxtQ6CTJHZXMUXclS1G+dgbAco56z6TEmkmrdmQpubED1iRqJ4Qm5jKelTWUKSKdBckuptgzAPElvCFqPKVC5SqNlM0XKfq965gPgf1Ii6aYDyEfmnjZmLgFttn84qujZX+Jko2IZ+bFR9otVfdMlJ/ik3tkkfqYM/aMY+jVNVEtTI/kHh2v28YmwYi9XktIl/wAoiUEW4vhEOT6PbwojzHoQ0WLAcjy9jBCKyPL2MAHeCB4I6AQQQRwCsdIFRhpCPxW8WT7mMarh8v8AMr2Eal0nVPYQnv8AP9H8YzGckvL5k77u0SZX+irGvyVfWanwzT9bHHpDHQ1cZNRLWlRBChcbnY+XpFi1qkgzpnAJPleKgsXh2N3GjORU7N+kaYm4RiTiIs4s/FuOdo7nWUoD4FQw1TqBNo5S9pQAeYsfTziU6oGIJN2XJ6KXp7WCpnqwSwU+3EmKVpOhCJqQo4lviUo5u8bFW08uVLUtgLEni0Y/Wrxzlq2u3f8AsLQ7H6JmPtXpeKeVc+4Et/aInakvNkbviLPI5O/B4jNEIwAnaUgDhsHvDpc74ityewHvuB/sibLLlJjILRsmrCnppT54BEuIoWrusS006cKFKYMpQSpaUFlMZmAYmtsDt3RadA6eRVJOEpxp+dCVheHY6SGdPEgHYQDHo4XcEQZVUiWj1HmFeHChYFZfW4wghTAB2gggjoCvCQRyqalKA6iA5CQ5zUckjeT7GADOekie89KfHkP3VFESXmS9lnPiIm9ZqszKglSxMISp1MLm55WcDuiGo0PNBOSQ3JyX8kmPPm9tl2NUkRem7zZ44BPkf2ipSZeJbDfForZzrmk/iD+JEM9T9FGbNfcfPOGwlxjZmUeUkjUdS5ZTShJ2Bx6HzET6UWB3tDDRNJ1aDxAHcMmh+hVxuHrEzVuyvjSogNeK7BTqGxmbujL6dDkcio+n6+EXbpGqD2UbyPYAcop6Ei43nA/AfMe8esMjrsTNErQTh82xKVTDyA7IPcAe+OCJxASdqu2rfYW8yfGPCpnwVb5ygkAbUuD4MAI5VCu0duHsjuFzzc5wirNXSNF1AnKMtCZdamWo4ldUpMpbkXZLkKa99/CLXVaQnSjimopEkEtME5SDfP5pZN9oc98VHVOgalAVo/rQtsReUFYg98KiCE3DKCvCLDK0RUSFn7NTUUtKgLkzMaeCyE9ruLR6cPkgn9D4azgodE6lxhiypkxjwfACH2FjyMT1LOKkAqTgVkU4gpjwIsR9cIrs37eErC51PJSA5nIlrUoWcpQhamJAD4jwABLxGU1RonCkzEzJkwDtTVyp+NajdS1qADqJv4M0bFl7hSYaaNqkTJYVKmdYjIK222Le+IbXAO+HRgA7QQghY6AsV7WyeghEleIEvPStiyTKIUxU9jfLanFFgik6/V6khQUlOABBllyTiLpmYk5WcNvfg8Zm6i2diraRnGkKjHNmKO0HLmBbdyjhTTAATwJ7gD4fNDYTPmJO1veFXaUTvS3ec/JIjzW9l60Q1SSAs7StI57feLr0d6IwycRF1E+rRT5UkqwAbVj0/eNd0Fo8S5KE5MGPPb5iG34agt2PEpYQJTDhUqEmStgzPkN8coY2Zl0hzPihth8S36kRVUEsEjdgHezl/Ad8WfpGmAVCUDNKAo8yeyPD0irBWG42dlP8xe/qf6YK1QmT2PhOeZ+SSkAcVZA88RUeSRHgJcoSThCiA5HF377+UcZQ7IAzNz3uEjnY/wCqJHQ8wfbEdtMtjYqBVZmsHcvewzjiX6BulZpehaVMuViqEVSpISAtRUcDEdlSpSFYgnL5UhrONsOpVChaFfZp0+qZimWupWiWgP8AfmhIUWzwuS2zbDukm9WEok1CULbtyqtyoqzC0pCwpDh7CxtYEF+OlJOk1smVMkIsHRLCnIe/xZvyPyLbiYuitEUnZ5pNI1yajrJ0ldQkJUES6VLS0qJupc2YQVqZJAAFniYTrNWnLRs5vzT5afJo4yp+kwAE09GgAMHnLU3PDn9GOvV6Vzx0Q4YZp840ZHmjNJKmrVjpp1OpnImJThUXZ0zEEgm7NYkN+GJJ4iKX7fjSJ6aYoxOpclS0qADm6FghQ2ML3eJYGA4dRCx5Bj1HThyq6tEtGJaglIYOcgSQA/eYyjX5QQsSxMK0F1oxdopCnJAU9w7kcLRp2ma5EqUTNDo+8GxWycp2j990YbrPVIM5fVACWkkJAybIYeGbRPnl+aH4VuyIUssn8yifO7c7XjrpKcyAn8r242H9vnDWcXmpGQSAPJz4CErJhVNPDCkc7d2zziSrZUSurcqX1qDMUUBNwoglLvYLIDbGvk5OyNU0exQCnIkkHgS49Yp2pdDUy1Y5UuVNCRktZlFgGOFbKTt2jbF0o50zErHIXKS/zEpUkqJ7QSUk2cbQL8xD1DVmFOpUPTLs+6ONTVS5SMc5aZYNnUQOQS+ZbYOMLW1OFiJc2YARaUgqc8cgw3ki8Q+uGnZiaRYFMuWFjq+smqQk3+YJQkqVlbZG+Ppx5PDI9PaRM6omTT99RUB+UWQPBvGGMlDm/wAqRfiSLt3MP6oSfM7R8W829IclDIHMk7HOZ+uEK6NnamQ5Ki7s/BzYf+o7jFx1B0FNK1T0rRKCV9WFLl4j8rqKRiCRmxB3xWdF0+Ih8hcnxDeCTFx1ZVopMpC6lclcxXaUFFS2USVXl5Ah27ozi3M5ldRLjV0c6YDKUmRPlrdImrCVKSyXCpkvDgUHDdgjMWg0boXSaEsa2Q5LlRklSjufIZZAWEReiKCfOnTjRVBk0hJ6shCV4Q5cUqFMEIOd3ciwET6NWVgdvSFWo7e2hJ5MBb1i8idvoX/8GvV8+kSn/lUyB5qLwh1Wn7dJ1I/7I9RaOS9TqdTYzOmtf4s+YR/pSQO9o8K1Eoz/AJCd+avdReMOaNqDY7l6v1QvL0lNVvEyXKmA7G7LEWOcTZzihaQ1JlylJMtEvA93SoFO2xQpLuzOTa0WzQs5KpCcD4RiQHUVZEgdo3OW2OxlZyUOJKvHoGPAjnVTWQd+UaMLZA60aQwyZi3ySQPQecYhPXiWN2L03+EaV0iV+GSEbVEluCWDd5UPCMuqFM/AYe85+8Q5Hci6CpHGSsqWpfhzNk+8eqNKFLT1iglK1EkmwYnCH4NePMtLMBmO0eBa3haLlqlq7UKl9bTmS4dLTQpQwsysg23dsgirdA3SJOn0d9llCfT1lQiWosnBK+1oIzdQzAsLlUWik0tKnUyQa9KnZRVLKJTpu+JKg4SQCWtudoaSNNV9Mn4tEmbLHyrpZjEBrAoXfZv3RxXpfRxmvNplGaGUhBpVlROEKsAnCpXaIIvlnF0VWiKTvZIVGuFLLl9XIqStYRiQUyl1LgPbstiyL9pw8UjXjSFQunlqqJimxL+GacyGIDPckqd+UXxGlasFIkaOAkm6MU5Eoh7uuSEnBm7C/fFD6Sa+pKpMuplyU4QZmGUsrBHyhSnychgPylzeM5fk3j+ihU0p5gByFz3Z32Bx5R3WvEpuOHdfM58YJKcKFE5mw4t7YjHJJw8WCz3nsgn18Yjey1E5otTgm5BUEgAOSA3ygbW2bzGhaH1o0fJYCnmBSbKakL9n8fZfa/jFL1VlzBPkJlIC5iSlYSpWEKKsK2KtgYCNGma3z0BaV0FTLUewFuhUtKldkKCgR2QS7tGsCq2Kzu2kRmjtWqaoR160LKpq1zLzFpAClkpCZaSAkBLRbtHUaJSQmWlKEjYkN7XPOGsqWEpCQGwgDwtD+SqNcmzXGuhw8egY8Ax6AjIEdrJKxUs0OR2dhY5h77Le8cNTkEUpDEDrZuF9qXwjD+WxblEnPkhYKFZKz5fXrHcBgwsG8LW+uMPxoTla6HEMdJzbgf1fXgYfCIPTFWEha9iQT4D9QY3N6F442zMNetI46op2Sxh5EZ9+I+UU5dyOKnPhbwBiRq5pmLWpRutWfC/qYYJLq5h/H9jEBYKgIZRUSLi+4fMdm4C3GLDQap08ztSNJyhMP3FvL4s+IFu6IiTXU6VoFRKK0OykoLFWRJe18hEoKPQ075Z9RTKP8ROMDhZ/WKcUfRGV+FkoNDaapglp/XSgrJK0zcSQ1k4g92Azs/CHVJVadSAkUssK2rZJN/mKiVnbcnyitU+piBel0vIbY61yTyLK8odL1TnEETNL0+HM/wCImK4fK+60VpErZKT9BaXxEzq+XKSp3xTwkAE5JAT6RRtPUhlzVJVUfaShkBYUpYUGxdkkm125gxN/7M6LRefpLrDt6qUS+8OcRMV3SyZSCepKil1AFW4EpHkEnm8T/wBD0kOwLdjKbM+UDY6uBwnCk96njxLTiWlO9QHcAE+r+EIsjEpthwj+nh/MPOOmjEdrFusO65Pj6xO9IrLJq3o+onzl/ZVYJvW2ViKWSGGbE90XHRemNJKq/s1aAEpHXElKQVMcMvtJLKGLO33bxlVdPUiUgDNys95fuzi89FdUqaqomrWVE9UjtEqICQWDnZezRuGoWLlvJRpKYcyzs3QzlqjtLXeF2PofJMelKjhLN/OPcwxtbMNbPUo3jsrI8v1jjI2+EdVGx5exijHpEeR3I6z5jJJ4ecUrXOqKaZbbbfQggjGboZhMnmk4kji54bfaONORjJbe3gAIIIkXRQ3R7SujVNKJ5noKQQFysCw5Z8SFMfA7IcDQFKu8rSEsHdOlTZRfO5TiEEEehjWkRTds6o1MJyq6E/8AUJHkQGj0dSJgzqaIDf8AapftBBDhRzRqqkLAXXUYvkJilknYGSiGOkJAC2xA4HVtuwJtbeYIIjzdoqwjGTT2z591z5gRL0lNJSn4s5MuwZkqUS+bAD82ZhYIn7dMe9CVmkaBMu8mdPW1nWJUsPlYAqVYDdFm6Lp6VSpqky0ywZjAJc5AXJJc5+kEEPkqhoVjdzNAlqhzKMEETvssHUs2hVwQQyPQt9naRlzvHRWR5exggiqPyjz59n//2Q=="/>
          <p:cNvSpPr>
            <a:spLocks noGrp="1" noChangeAspect="1" noChangeArrowheads="1"/>
          </p:cNvSpPr>
          <p:nvPr>
            <p:ph sz="quarter" idx="11"/>
          </p:nvPr>
        </p:nvSpPr>
        <p:spPr bwMode="auto">
          <a:xfrm>
            <a:off x="990600" y="2286000"/>
            <a:ext cx="58674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2952751" y="4538662"/>
            <a:ext cx="4667250" cy="1938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4294967295"/>
          </p:nvPr>
        </p:nvSpPr>
        <p:spPr>
          <a:xfrm>
            <a:off x="381000" y="3886201"/>
            <a:ext cx="2209800" cy="27432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960027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5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1933969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9101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White Theme</vt:lpstr>
      <vt:lpstr>BlueTheme</vt:lpstr>
      <vt:lpstr>PowerPoint Presentation</vt:lpstr>
      <vt:lpstr>PowerPoint Presentation</vt:lpstr>
      <vt:lpstr>PowerPoint Presentation</vt:lpstr>
      <vt:lpstr>PowerPoint Presentation</vt:lpstr>
    </vt:vector>
  </TitlesOfParts>
  <Company>mbrcc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Bioinformatics and Biostatistics Core of the Mary Babb Randolph Cancer Center (MBRCC) provides a team of biostatisticians and bioinformaticians who work collaboratively with CoBRE researchers and other researchers conducting cancer research throughout the University.</dc:title>
  <dc:creator>lacciavatti</dc:creator>
  <cp:lastModifiedBy>Scatterday, Tara</cp:lastModifiedBy>
  <cp:revision>86</cp:revision>
  <cp:lastPrinted>2013-02-07T14:49:29Z</cp:lastPrinted>
  <dcterms:created xsi:type="dcterms:W3CDTF">2012-10-23T20:40:04Z</dcterms:created>
  <dcterms:modified xsi:type="dcterms:W3CDTF">2014-05-20T19:24:02Z</dcterms:modified>
</cp:coreProperties>
</file>