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86" r:id="rId2"/>
    <p:sldId id="287" r:id="rId3"/>
    <p:sldId id="288" r:id="rId4"/>
    <p:sldId id="289" r:id="rId5"/>
  </p:sldIdLst>
  <p:sldSz cx="7772400" cy="10058400"/>
  <p:notesSz cx="6881813" cy="9296400"/>
  <p:defaultTextStyle>
    <a:defPPr>
      <a:defRPr lang="en-US"/>
    </a:defPPr>
    <a:lvl1pPr marL="0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352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705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058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411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6764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116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469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4821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DDD9C3"/>
    <a:srgbClr val="DCE7F2"/>
    <a:srgbClr val="DCE6F2"/>
    <a:srgbClr val="95B3D7"/>
    <a:srgbClr val="002142"/>
    <a:srgbClr val="0006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9" autoAdjust="0"/>
    <p:restoredTop sz="94660"/>
  </p:normalViewPr>
  <p:slideViewPr>
    <p:cSldViewPr showGuides="1">
      <p:cViewPr varScale="1">
        <p:scale>
          <a:sx n="73" d="100"/>
          <a:sy n="73" d="100"/>
        </p:scale>
        <p:origin x="2934" y="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4" d="100"/>
          <a:sy n="84" d="100"/>
        </p:scale>
        <p:origin x="-3816" y="-90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8000" r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33560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82742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514" y="0"/>
            <a:ext cx="2982742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032917D8-2C72-49A5-86DF-D17F2A7AE4EC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95500" y="696913"/>
            <a:ext cx="2692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06" y="4416431"/>
            <a:ext cx="5504204" cy="4183063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675"/>
            <a:ext cx="2982742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514" y="8829675"/>
            <a:ext cx="2982742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A09A7EBD-FEDE-41F1-A52A-540BE056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821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0187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352" algn="l" defTabSz="10187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705" algn="l" defTabSz="10187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058" algn="l" defTabSz="10187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411" algn="l" defTabSz="10187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6764" algn="l" defTabSz="10187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116" algn="l" defTabSz="10187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469" algn="l" defTabSz="10187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4821" algn="l" defTabSz="10187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2819400" y="3962402"/>
            <a:ext cx="4800600" cy="1185029"/>
            <a:chOff x="2819400" y="3962400"/>
            <a:chExt cx="4800600" cy="575214"/>
          </a:xfrm>
        </p:grpSpPr>
        <p:sp>
          <p:nvSpPr>
            <p:cNvPr id="5" name="TextBox 4"/>
            <p:cNvSpPr txBox="1"/>
            <p:nvPr/>
          </p:nvSpPr>
          <p:spPr>
            <a:xfrm>
              <a:off x="2819400" y="3962400"/>
              <a:ext cx="4648200" cy="19421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endParaRPr lang="en-US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52482" y="4343400"/>
              <a:ext cx="4667518" cy="19421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endParaRPr lang="en-US" dirty="0">
                <a:solidFill>
                  <a:srgbClr val="0033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685800" y="2286000"/>
            <a:ext cx="5867400" cy="403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 baseline="0">
                <a:solidFill>
                  <a:srgbClr val="DCE7F2"/>
                </a:solidFill>
              </a:defRPr>
            </a:lvl1pPr>
            <a:lvl2pPr marL="685800" indent="-457200">
              <a:spcBef>
                <a:spcPts val="300"/>
              </a:spcBef>
              <a:buSzPct val="83000"/>
              <a:buFont typeface="Calibri" pitchFamily="34" charset="0"/>
              <a:buChar char="•"/>
              <a:defRPr sz="2000" baseline="0">
                <a:solidFill>
                  <a:srgbClr val="DCE6F2"/>
                </a:solidFill>
              </a:defRPr>
            </a:lvl2pPr>
            <a:lvl3pPr marL="1018706" indent="0">
              <a:buNone/>
              <a:defRPr/>
            </a:lvl3pPr>
          </a:lstStyle>
          <a:p>
            <a:pPr lvl="0"/>
            <a:r>
              <a:rPr lang="en-US" dirty="0" smtClean="0"/>
              <a:t>Bulleted Text Calibri (Body) 22  BOLD, RGB 220-231-242 top and Justify Left to this box.</a:t>
            </a:r>
          </a:p>
          <a:p>
            <a:pPr lvl="1"/>
            <a:r>
              <a:rPr lang="en-US" dirty="0" smtClean="0"/>
              <a:t>Bullets in Calibri body size 20 no bold RGB 220-231-242</a:t>
            </a:r>
          </a:p>
          <a:p>
            <a:pPr lvl="2"/>
            <a:endParaRPr lang="en-US" dirty="0" smtClean="0"/>
          </a:p>
        </p:txBody>
      </p:sp>
      <p:sp>
        <p:nvSpPr>
          <p:cNvPr id="9" name="Content Placeholder 19"/>
          <p:cNvSpPr>
            <a:spLocks noGrp="1"/>
          </p:cNvSpPr>
          <p:nvPr>
            <p:ph sz="quarter" idx="12" hasCustomPrompt="1"/>
          </p:nvPr>
        </p:nvSpPr>
        <p:spPr>
          <a:xfrm>
            <a:off x="228600" y="6477000"/>
            <a:ext cx="7391400" cy="1219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aseline="0">
                <a:solidFill>
                  <a:srgbClr val="95B3D7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This is body text in Calibri (Headings) 16 no bold, ITALICS RGB Black, centered, top. RGB 149-179-215</a:t>
            </a:r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1" y="7696200"/>
            <a:ext cx="6248400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i="1" baseline="0">
                <a:solidFill>
                  <a:srgbClr val="DCE7F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Other content here this is small  Calibri  (Body) 14 Italics.  RGB 220-231-242 centered, top</a:t>
            </a:r>
            <a:endParaRPr lang="en-US" dirty="0"/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8305800"/>
            <a:ext cx="73914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1800" kern="1200" baseline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This is Calibri (Body) 18 in RGB 255-204-0 Centered. Put time and place here.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3"/>
            <a:ext cx="7772400" cy="1876425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4000" b="1">
                <a:solidFill>
                  <a:srgbClr val="FFC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Title of Series or Event </a:t>
            </a:r>
            <a:br>
              <a:rPr lang="en-US" dirty="0" smtClean="0"/>
            </a:br>
            <a:r>
              <a:rPr lang="en-US" dirty="0" smtClean="0"/>
              <a:t>Arial 40 BOLD RGB 255-204-0(Centered top and middle)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909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minar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6" hasCustomPrompt="1"/>
          </p:nvPr>
        </p:nvSpPr>
        <p:spPr>
          <a:xfrm>
            <a:off x="228601" y="2057400"/>
            <a:ext cx="7315200" cy="1676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1" baseline="0">
                <a:solidFill>
                  <a:srgbClr val="DCE6F2"/>
                </a:solidFill>
              </a:defRPr>
            </a:lvl1pPr>
          </a:lstStyle>
          <a:p>
            <a:pPr lvl="0"/>
            <a:r>
              <a:rPr lang="en-US" dirty="0" smtClean="0"/>
              <a:t>“Seminar Title in Calibri 40 (Body) BOLD, in RGB 220-230-242” Centered Top and Middle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7" hasCustomPrompt="1"/>
          </p:nvPr>
        </p:nvSpPr>
        <p:spPr>
          <a:xfrm>
            <a:off x="2667000" y="3810000"/>
            <a:ext cx="5105400" cy="5525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>
                <a:solidFill>
                  <a:srgbClr val="DDD9C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Full Name in Arial 20 BOLD, RGB 221-217-195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2952751" y="4462462"/>
            <a:ext cx="4667250" cy="1938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DDD9C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Credentials in Arial 20 RGB 221-217-195 (No bold) This is a separate box</a:t>
            </a:r>
          </a:p>
          <a:p>
            <a:pPr lvl="0"/>
            <a:r>
              <a:rPr lang="en-US" dirty="0" smtClean="0"/>
              <a:t>This box is not centered and goes to top, but you might need to adjust it to make it look good depending on how much info goes here</a:t>
            </a:r>
            <a:endParaRPr lang="en-US" dirty="0"/>
          </a:p>
        </p:txBody>
      </p:sp>
      <p:sp>
        <p:nvSpPr>
          <p:cNvPr id="9" name="Picture Placeholder 21"/>
          <p:cNvSpPr>
            <a:spLocks noGrp="1"/>
          </p:cNvSpPr>
          <p:nvPr>
            <p:ph type="pic" sz="quarter" idx="19" hasCustomPrompt="1"/>
          </p:nvPr>
        </p:nvSpPr>
        <p:spPr>
          <a:xfrm>
            <a:off x="381000" y="3886201"/>
            <a:ext cx="2209800" cy="2743200"/>
          </a:xfrm>
          <a:prstGeom prst="rect">
            <a:avLst/>
          </a:prstGeom>
          <a:ln w="25400">
            <a:noFill/>
          </a:ln>
          <a:effectLst>
            <a:outerShdw blurRad="203200" dist="165100" dir="2700000" algn="tl" rotWithShape="0">
              <a:prstClr val="black">
                <a:alpha val="42000"/>
              </a:prstClr>
            </a:outerShdw>
          </a:effectLst>
        </p:spPr>
        <p:txBody>
          <a:bodyPr/>
          <a:lstStyle>
            <a:lvl1pPr marL="0" indent="0">
              <a:buNone/>
              <a:defRPr sz="2000" baseline="0">
                <a:solidFill>
                  <a:srgbClr val="DCE7F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Picture is 2 X 2.5 inches or (90 X 150 </a:t>
            </a:r>
            <a:r>
              <a:rPr lang="en-US" dirty="0" err="1" smtClean="0"/>
              <a:t>Px</a:t>
            </a:r>
            <a:r>
              <a:rPr lang="en-US" dirty="0" smtClean="0"/>
              <a:t>) the border is shadow</a:t>
            </a:r>
          </a:p>
          <a:p>
            <a:r>
              <a:rPr lang="en-US" dirty="0" smtClean="0"/>
              <a:t>58%, 100%, 16 </a:t>
            </a:r>
            <a:r>
              <a:rPr lang="en-US" dirty="0" err="1" smtClean="0"/>
              <a:t>pt</a:t>
            </a:r>
            <a:r>
              <a:rPr lang="en-US" dirty="0" smtClean="0"/>
              <a:t>, 45 degrees, 13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10" name="Content Placeholder 23"/>
          <p:cNvSpPr>
            <a:spLocks noGrp="1"/>
          </p:cNvSpPr>
          <p:nvPr>
            <p:ph sz="quarter" idx="20" hasCustomPrompt="1"/>
          </p:nvPr>
        </p:nvSpPr>
        <p:spPr>
          <a:xfrm>
            <a:off x="304800" y="6781800"/>
            <a:ext cx="7010400" cy="1295400"/>
          </a:xfrm>
          <a:prstGeom prst="rect">
            <a:avLst/>
          </a:prstGeom>
        </p:spPr>
        <p:txBody>
          <a:bodyPr/>
          <a:lstStyle>
            <a:lvl1pPr>
              <a:defRPr lang="en-US" sz="1800" baseline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marL="0" lvl="0" indent="0" algn="ctr" defTabSz="1018705">
              <a:buNone/>
            </a:pPr>
            <a:r>
              <a:rPr lang="en-US" dirty="0" smtClean="0"/>
              <a:t>Date Time Place</a:t>
            </a:r>
          </a:p>
          <a:p>
            <a:pPr marL="0" lvl="0" indent="0" algn="ctr" defTabSz="1018705">
              <a:buNone/>
            </a:pPr>
            <a:r>
              <a:rPr lang="en-US" dirty="0" smtClean="0"/>
              <a:t>In Calibri (Heading) 20 Shadow RGB 255-204-0 (Centered top and middle)</a:t>
            </a:r>
          </a:p>
          <a:p>
            <a:pPr marL="0" lvl="0" indent="0" algn="ctr" defTabSz="1018705">
              <a:buNone/>
            </a:pPr>
            <a:r>
              <a:rPr lang="en-US" dirty="0" smtClean="0"/>
              <a:t>Shadow properties are 0 (transparency), 100%, 2 </a:t>
            </a:r>
            <a:r>
              <a:rPr lang="en-US" dirty="0" err="1" smtClean="0"/>
              <a:t>pt</a:t>
            </a:r>
            <a:r>
              <a:rPr lang="en-US" dirty="0" smtClean="0"/>
              <a:t>, Blur , 90 degrees , 2 </a:t>
            </a:r>
            <a:r>
              <a:rPr lang="en-US" dirty="0" err="1" smtClean="0"/>
              <a:t>pt</a:t>
            </a:r>
            <a:r>
              <a:rPr lang="en-US" dirty="0" smtClean="0"/>
              <a:t> distance</a:t>
            </a:r>
            <a:endParaRPr lang="en-US" dirty="0"/>
          </a:p>
        </p:txBody>
      </p:sp>
      <p:sp>
        <p:nvSpPr>
          <p:cNvPr id="11" name="Content Placeholder 25"/>
          <p:cNvSpPr>
            <a:spLocks noGrp="1"/>
          </p:cNvSpPr>
          <p:nvPr>
            <p:ph sz="quarter" idx="21" hasCustomPrompt="1"/>
          </p:nvPr>
        </p:nvSpPr>
        <p:spPr>
          <a:xfrm>
            <a:off x="228601" y="8305800"/>
            <a:ext cx="73152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i="1" baseline="0">
                <a:solidFill>
                  <a:srgbClr val="DCE6F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This is small Calibri (Body) in 12, Italics, RGB – 255-240-0 (Centered and Middle)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3"/>
            <a:ext cx="7772400" cy="1876425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4000" b="1">
                <a:solidFill>
                  <a:srgbClr val="FFC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Title of Series or Event </a:t>
            </a:r>
            <a:br>
              <a:rPr lang="en-US" dirty="0" smtClean="0"/>
            </a:br>
            <a:r>
              <a:rPr lang="en-US" dirty="0" smtClean="0"/>
              <a:t>Arial 40 BOLD RGB 255-204-0(Centered top and middle)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666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With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7849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0595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8991600"/>
            <a:ext cx="46863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74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8" r:id="rId3"/>
    <p:sldLayoutId id="2147483667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5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6" name="Content Placeholder 5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176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6016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9378970"/>
      </p:ext>
    </p:extLst>
  </p:cSld>
  <p:clrMapOvr>
    <a:masterClrMapping/>
  </p:clrMapOvr>
</p:sld>
</file>

<file path=ppt/theme/theme1.xml><?xml version="1.0" encoding="utf-8"?>
<a:theme xmlns:a="http://schemas.openxmlformats.org/drawingml/2006/main" name="Blue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9102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BlueTheme</vt:lpstr>
      <vt:lpstr>PowerPoint Presentation</vt:lpstr>
      <vt:lpstr>PowerPoint Presentation</vt:lpstr>
      <vt:lpstr>PowerPoint Presentation</vt:lpstr>
      <vt:lpstr>PowerPoint Presentation</vt:lpstr>
    </vt:vector>
  </TitlesOfParts>
  <Company>mbrcc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Bioinformatics and Biostatistics Core of the Mary Babb Randolph Cancer Center (MBRCC) provides a team of biostatisticians and bioinformaticians who work collaboratively with CoBRE researchers and other researchers conducting cancer research throughout the University.</dc:title>
  <dc:creator>lacciavatti</dc:creator>
  <cp:lastModifiedBy>Scatterday, Tara</cp:lastModifiedBy>
  <cp:revision>86</cp:revision>
  <cp:lastPrinted>2013-02-07T14:49:29Z</cp:lastPrinted>
  <dcterms:created xsi:type="dcterms:W3CDTF">2012-10-23T20:40:04Z</dcterms:created>
  <dcterms:modified xsi:type="dcterms:W3CDTF">2014-05-20T19:23:16Z</dcterms:modified>
</cp:coreProperties>
</file>