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3.xml" ContentType="application/vnd.openxmlformats-officedocument.theme+xml"/>
  <Override PartName="/ppt/slideLayouts/slideLayout8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09" r:id="rId2"/>
    <p:sldMasterId id="2147483712" r:id="rId3"/>
    <p:sldMasterId id="2147483672" r:id="rId4"/>
    <p:sldMasterId id="2147483723" r:id="rId5"/>
    <p:sldMasterId id="2147483694" r:id="rId6"/>
    <p:sldMasterId id="2147483715" r:id="rId7"/>
    <p:sldMasterId id="2147483733" r:id="rId8"/>
    <p:sldMasterId id="2147483741" r:id="rId9"/>
    <p:sldMasterId id="2147483749" r:id="rId10"/>
    <p:sldMasterId id="2147483770" r:id="rId11"/>
    <p:sldMasterId id="2147483684" r:id="rId12"/>
    <p:sldMasterId id="2147483757" r:id="rId13"/>
    <p:sldMasterId id="2147483767" r:id="rId14"/>
  </p:sldMasterIdLst>
  <p:notesMasterIdLst>
    <p:notesMasterId r:id="rId23"/>
  </p:notesMasterIdLst>
  <p:sldIdLst>
    <p:sldId id="256" r:id="rId15"/>
    <p:sldId id="261" r:id="rId16"/>
    <p:sldId id="259" r:id="rId17"/>
    <p:sldId id="260" r:id="rId18"/>
    <p:sldId id="257" r:id="rId19"/>
    <p:sldId id="258" r:id="rId20"/>
    <p:sldId id="262" r:id="rId21"/>
    <p:sldId id="263" r:id="rId22"/>
  </p:sldIdLst>
  <p:sldSz cx="9144000" cy="5143500" type="screen16x9"/>
  <p:notesSz cx="6858000" cy="9144000"/>
  <p:defaultTextStyle>
    <a:defPPr>
      <a:defRPr lang="en-US"/>
    </a:defPPr>
    <a:lvl1pPr marL="0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B36"/>
    <a:srgbClr val="E39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0" autoAdjust="0"/>
    <p:restoredTop sz="94629" autoAdjust="0"/>
  </p:normalViewPr>
  <p:slideViewPr>
    <p:cSldViewPr showGuides="1">
      <p:cViewPr varScale="1">
        <p:scale>
          <a:sx n="146" d="100"/>
          <a:sy n="146" d="100"/>
        </p:scale>
        <p:origin x="-104" y="-1112"/>
      </p:cViewPr>
      <p:guideLst>
        <p:guide orient="horz" pos="1284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5EED5-80CD-9B42-A232-B74A2895536F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98B5F-A6FF-EA42-9DD5-D7B3C46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5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jp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jp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jp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jp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jp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jp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jp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jp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jp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jp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jp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jp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jp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jp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jp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jp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jp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jp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jp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jp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jp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jp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jp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3.jp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3.jp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3.jp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3.jp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3.jp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3.jp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3.jp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74345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2AB188-8542-42D5-90E8-23674E6E5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663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0484"/>
            <a:ext cx="4040188" cy="22776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90663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70484"/>
            <a:ext cx="4041775" cy="22776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4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975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1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00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2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7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8680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742950"/>
            <a:ext cx="7772400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482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5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914650"/>
            <a:ext cx="59436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4767263"/>
            <a:ext cx="2895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rgbClr val="02104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rgbClr val="02104A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22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663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0484"/>
            <a:ext cx="4040188" cy="22776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90663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70484"/>
            <a:ext cx="4041775" cy="22776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8097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u="none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4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0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5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07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52651"/>
            <a:ext cx="777240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7655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78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57349"/>
            <a:ext cx="6248400" cy="293727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200150"/>
            <a:ext cx="2438400" cy="39433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50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2553891"/>
            <a:ext cx="7010400" cy="9112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428750"/>
            <a:ext cx="7010400" cy="100369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576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057663"/>
            <a:ext cx="62484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34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1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74345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2AB188-8542-42D5-90E8-23674E6E5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7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1712"/>
            <a:ext cx="3008313" cy="700088"/>
          </a:xfrm>
          <a:solidFill>
            <a:srgbClr val="E09C1F"/>
          </a:solidFill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71800"/>
            <a:ext cx="3008313" cy="2000251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36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575446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342900"/>
            <a:ext cx="6477000" cy="3143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40005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88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81200" y="1597819"/>
            <a:ext cx="64770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81200" y="2800350"/>
            <a:ext cx="57912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1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57349"/>
            <a:ext cx="6248400" cy="293727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200150"/>
            <a:ext cx="2438400" cy="39433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98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3305176"/>
            <a:ext cx="6818313" cy="102155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2180035"/>
            <a:ext cx="6818313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70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18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57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1712"/>
            <a:ext cx="3008313" cy="700088"/>
          </a:xfrm>
          <a:solidFill>
            <a:srgbClr val="E09C1F"/>
          </a:solidFill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71800"/>
            <a:ext cx="3008313" cy="2000251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67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575446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342900"/>
            <a:ext cx="6477000" cy="3143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40005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66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9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14700"/>
            <a:ext cx="59436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4767263"/>
            <a:ext cx="2895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rgbClr val="02104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rgbClr val="02104A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08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62150"/>
            <a:ext cx="6248400" cy="2667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962150"/>
            <a:ext cx="2667000" cy="2667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71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2553891"/>
            <a:ext cx="7010400" cy="9112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428750"/>
            <a:ext cx="7010400" cy="100369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805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143125"/>
            <a:ext cx="70866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6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6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1712"/>
            <a:ext cx="3008313" cy="70008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71800"/>
            <a:ext cx="3008313" cy="2000251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7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23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300" y="742950"/>
            <a:ext cx="81534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874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64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10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8700" y="1044177"/>
            <a:ext cx="70866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67000" y="1962150"/>
            <a:ext cx="6248400" cy="2667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962150"/>
            <a:ext cx="2667000" cy="2667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669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3305176"/>
            <a:ext cx="6818313" cy="102155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2180035"/>
            <a:ext cx="6818313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05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2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74345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2AB188-8542-42D5-90E8-23674E6E5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7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98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1712"/>
            <a:ext cx="3008313" cy="70008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71800"/>
            <a:ext cx="3008313" cy="2000251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24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23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495300" y="742950"/>
            <a:ext cx="81534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874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097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5735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522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8700" y="1044177"/>
            <a:ext cx="70866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67000" y="1962150"/>
            <a:ext cx="6248400" cy="2667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962150"/>
            <a:ext cx="2667000" cy="2667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975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59794"/>
            <a:ext cx="6818313" cy="102155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034653"/>
            <a:ext cx="6818313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89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143125"/>
            <a:ext cx="7086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32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80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1712"/>
            <a:ext cx="3008313" cy="70008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71800"/>
            <a:ext cx="3008313" cy="2000251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217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23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495300" y="742950"/>
            <a:ext cx="81534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874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68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647950"/>
            <a:ext cx="59436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4767263"/>
            <a:ext cx="2895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rgbClr val="02104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rgbClr val="02104A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082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5735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373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8700" y="1044177"/>
            <a:ext cx="70866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67000" y="1962150"/>
            <a:ext cx="6248400" cy="2667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962150"/>
            <a:ext cx="2667000" cy="2667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02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3305176"/>
            <a:ext cx="6818313" cy="102155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2180035"/>
            <a:ext cx="6818313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1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885950"/>
            <a:ext cx="70866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97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01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1712"/>
            <a:ext cx="3008313" cy="70008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71800"/>
            <a:ext cx="3008313" cy="2000251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115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3337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495300" y="514350"/>
            <a:ext cx="81534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588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0519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4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868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680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42950"/>
            <a:ext cx="7772400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66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40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663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0484"/>
            <a:ext cx="4040188" cy="2430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90663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70484"/>
            <a:ext cx="4041775" cy="2430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79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070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834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2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56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3337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495300" y="514350"/>
            <a:ext cx="81534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588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7685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71600" y="2152651"/>
            <a:ext cx="7772400" cy="7239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287655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707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77477"/>
            <a:ext cx="6096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844278"/>
            <a:ext cx="6096000" cy="2632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99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24150"/>
            <a:ext cx="67056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75780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795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77477"/>
            <a:ext cx="632460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225278"/>
            <a:ext cx="5410200" cy="2251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30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77477"/>
            <a:ext cx="60960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462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68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76350"/>
            <a:ext cx="3008313" cy="762000"/>
          </a:xfrm>
          <a:prstGeom prst="rect">
            <a:avLst/>
          </a:prstGeom>
          <a:solidFill>
            <a:srgbClr val="E09C1F"/>
          </a:solidFill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14550"/>
            <a:ext cx="3008313" cy="2480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872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061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914650"/>
            <a:ext cx="59436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4767263"/>
            <a:ext cx="2895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rgbClr val="02104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rgbClr val="02104A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1428750"/>
            <a:ext cx="6096000" cy="6858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9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680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42950"/>
            <a:ext cx="7772400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theme" Target="../theme/theme10.xml"/><Relationship Id="rId9" Type="http://schemas.openxmlformats.org/officeDocument/2006/relationships/image" Target="../media/image10.jp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theme" Target="../theme/theme11.xml"/><Relationship Id="rId9" Type="http://schemas.openxmlformats.org/officeDocument/2006/relationships/image" Target="../media/image11.jp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theme" Target="../theme/theme12.xml"/><Relationship Id="rId11" Type="http://schemas.openxmlformats.org/officeDocument/2006/relationships/image" Target="../media/image12.jp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theme" Target="../theme/theme13.xml"/><Relationship Id="rId10" Type="http://schemas.openxmlformats.org/officeDocument/2006/relationships/image" Target="../media/image13.jpg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theme" Target="../theme/theme14.xml"/><Relationship Id="rId3" Type="http://schemas.openxmlformats.org/officeDocument/2006/relationships/image" Target="../media/image14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11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theme" Target="../theme/theme5.xml"/><Relationship Id="rId11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theme" Target="../theme/theme6.xml"/><Relationship Id="rId9" Type="http://schemas.openxmlformats.org/officeDocument/2006/relationships/image" Target="../media/image6.jp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theme" Target="../theme/theme7.xml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theme" Target="../theme/theme8.xml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theme" Target="../theme/theme9.xml"/><Relationship Id="rId9" Type="http://schemas.openxmlformats.org/officeDocument/2006/relationships/image" Target="../media/image9.jp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4767263"/>
            <a:ext cx="2895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186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457092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914187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279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373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739377"/>
            <a:ext cx="70866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768078"/>
            <a:ext cx="7086600" cy="263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4686300"/>
            <a:ext cx="29772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4686300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7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</p:sldLayoutIdLst>
  <p:txStyles>
    <p:titleStyle>
      <a:lvl1pPr algn="l" defTabSz="457200" rtl="0" eaLnBrk="1" latinLnBrk="0" hangingPunct="1">
        <a:spcBef>
          <a:spcPct val="0"/>
        </a:spcBef>
        <a:spcAft>
          <a:spcPts val="600"/>
        </a:spcAft>
        <a:buNone/>
        <a:defRPr sz="3600" u="none" kern="120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739377"/>
            <a:ext cx="70866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68078"/>
            <a:ext cx="7086600" cy="263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4686300"/>
            <a:ext cx="29772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4686300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9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txStyles>
    <p:titleStyle>
      <a:lvl1pPr algn="l" defTabSz="457200" rtl="0" eaLnBrk="1" latinLnBrk="0" hangingPunct="1">
        <a:spcBef>
          <a:spcPct val="0"/>
        </a:spcBef>
        <a:spcAft>
          <a:spcPts val="600"/>
        </a:spcAft>
        <a:buNone/>
        <a:defRPr sz="3600" u="none" kern="120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756" y="4686300"/>
            <a:ext cx="29772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4686300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00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756" y="4686300"/>
            <a:ext cx="29772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4686300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09800" y="739377"/>
            <a:ext cx="67056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768078"/>
            <a:ext cx="7086600" cy="263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3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3" r:id="rId5"/>
    <p:sldLayoutId id="2147483764" r:id="rId6"/>
    <p:sldLayoutId id="2147483765" r:id="rId7"/>
    <p:sldLayoutId id="2147483766" r:id="rId8"/>
  </p:sldLayoutIdLst>
  <p:txStyles>
    <p:titleStyle>
      <a:lvl1pPr algn="r" defTabSz="457200" rtl="0" eaLnBrk="1" latinLnBrk="0" hangingPunct="1">
        <a:spcBef>
          <a:spcPct val="0"/>
        </a:spcBef>
        <a:buNone/>
        <a:defRPr sz="400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4767263"/>
            <a:ext cx="2895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l" defTabSz="914186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457092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914187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279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373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4767263"/>
            <a:ext cx="2895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l" defTabSz="914186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457092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914187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279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373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4767263"/>
            <a:ext cx="2895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xStyles>
    <p:titleStyle>
      <a:lvl1pPr algn="l" defTabSz="914186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457092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914187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279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373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4686300"/>
            <a:ext cx="29772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4686300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000" u="none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910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278"/>
            <a:ext cx="8229600" cy="293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4686300"/>
            <a:ext cx="29772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4686300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u="none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7000" y="739377"/>
            <a:ext cx="62484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768078"/>
            <a:ext cx="7086600" cy="263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4686300"/>
            <a:ext cx="29772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4686300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l" defTabSz="457200" rtl="0" eaLnBrk="1" latinLnBrk="0" hangingPunct="1">
        <a:spcBef>
          <a:spcPct val="0"/>
        </a:spcBef>
        <a:spcAft>
          <a:spcPts val="600"/>
        </a:spcAft>
        <a:buNone/>
        <a:defRPr sz="3600" u="none" kern="120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7000" y="739377"/>
            <a:ext cx="62484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768078"/>
            <a:ext cx="7086600" cy="263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4686300"/>
            <a:ext cx="29772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4686300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</p:sldLayoutIdLst>
  <p:txStyles>
    <p:titleStyle>
      <a:lvl1pPr algn="l" defTabSz="457200" rtl="0" eaLnBrk="1" latinLnBrk="0" hangingPunct="1">
        <a:spcBef>
          <a:spcPct val="0"/>
        </a:spcBef>
        <a:spcAft>
          <a:spcPts val="600"/>
        </a:spcAft>
        <a:buNone/>
        <a:defRPr sz="3600" u="none" kern="120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1044177"/>
            <a:ext cx="70866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072878"/>
            <a:ext cx="7086600" cy="263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4686300"/>
            <a:ext cx="29772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4686300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2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txStyles>
    <p:titleStyle>
      <a:lvl1pPr algn="l" defTabSz="457200" rtl="0" eaLnBrk="1" latinLnBrk="0" hangingPunct="1">
        <a:spcBef>
          <a:spcPct val="0"/>
        </a:spcBef>
        <a:spcAft>
          <a:spcPts val="600"/>
        </a:spcAft>
        <a:buNone/>
        <a:defRPr sz="3600" u="none" kern="120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1120377"/>
            <a:ext cx="78486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2149078"/>
            <a:ext cx="7848600" cy="263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4686300"/>
            <a:ext cx="29772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4686300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xStyles>
    <p:titleStyle>
      <a:lvl1pPr algn="l" defTabSz="457200" rtl="0" eaLnBrk="1" latinLnBrk="0" hangingPunct="1">
        <a:spcBef>
          <a:spcPct val="0"/>
        </a:spcBef>
        <a:spcAft>
          <a:spcPts val="600"/>
        </a:spcAft>
        <a:buNone/>
        <a:defRPr sz="3600" u="none" kern="120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VUMC-SLIDE-COVER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31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1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27241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39B0A"/>
                </a:solidFill>
              </a:rPr>
              <a:t>Click here to edit text</a:t>
            </a:r>
            <a:endParaRPr lang="en-US" dirty="0">
              <a:solidFill>
                <a:srgbClr val="E39B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0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4800" y="1200150"/>
            <a:ext cx="2133600" cy="2362200"/>
          </a:xfrm>
        </p:spPr>
      </p:sp>
    </p:spTree>
    <p:extLst>
      <p:ext uri="{BB962C8B-B14F-4D97-AF65-F5344CB8AC3E}">
        <p14:creationId xmlns:p14="http://schemas.microsoft.com/office/powerpoint/2010/main" val="392317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6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50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05979"/>
            <a:ext cx="5943600" cy="85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00151"/>
            <a:ext cx="5943600" cy="33944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65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009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8_Custom Design">
  <a:themeElements>
    <a:clrScheme name="NEO">
      <a:dk1>
        <a:sysClr val="windowText" lastClr="000000"/>
      </a:dk1>
      <a:lt1>
        <a:sysClr val="window" lastClr="FFFFFF"/>
      </a:lt1>
      <a:dk2>
        <a:srgbClr val="051B35"/>
      </a:dk2>
      <a:lt2>
        <a:srgbClr val="E09C1F"/>
      </a:lt2>
      <a:accent1>
        <a:srgbClr val="8CCBCF"/>
      </a:accent1>
      <a:accent2>
        <a:srgbClr val="005294"/>
      </a:accent2>
      <a:accent3>
        <a:srgbClr val="D24420"/>
      </a:accent3>
      <a:accent4>
        <a:srgbClr val="749477"/>
      </a:accent4>
      <a:accent5>
        <a:srgbClr val="8BBBA1"/>
      </a:accent5>
      <a:accent6>
        <a:srgbClr val="AE2328"/>
      </a:accent6>
      <a:hlink>
        <a:srgbClr val="E09C1F"/>
      </a:hlink>
      <a:folHlink>
        <a:srgbClr val="051B3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5_Office Theme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5</Words>
  <Application>Microsoft Macintosh PowerPoint</Application>
  <PresentationFormat>On-screen Show (16:9)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2_Office Theme</vt:lpstr>
      <vt:lpstr>3_Office Theme</vt:lpstr>
      <vt:lpstr>4_Office Theme</vt:lpstr>
      <vt:lpstr>Custom Design</vt:lpstr>
      <vt:lpstr>4_Custom Design</vt:lpstr>
      <vt:lpstr>2_Custom Design</vt:lpstr>
      <vt:lpstr>3_Custom Design</vt:lpstr>
      <vt:lpstr>5_Custom Design</vt:lpstr>
      <vt:lpstr>6_Custom Design</vt:lpstr>
      <vt:lpstr>7_Custom Design</vt:lpstr>
      <vt:lpstr>9_Custom Design</vt:lpstr>
      <vt:lpstr>1_Custom Design</vt:lpstr>
      <vt:lpstr>8_Custom Design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WVU Healthcare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Condia, Anthony</dc:creator>
  <cp:lastModifiedBy>Autumn Hill</cp:lastModifiedBy>
  <cp:revision>114</cp:revision>
  <dcterms:created xsi:type="dcterms:W3CDTF">2015-04-16T12:40:17Z</dcterms:created>
  <dcterms:modified xsi:type="dcterms:W3CDTF">2018-12-05T18:24:20Z</dcterms:modified>
</cp:coreProperties>
</file>